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70" r:id="rId4"/>
    <p:sldId id="569" r:id="rId5"/>
    <p:sldId id="489" r:id="rId6"/>
    <p:sldId id="515" r:id="rId7"/>
    <p:sldId id="570" r:id="rId8"/>
    <p:sldId id="571" r:id="rId9"/>
    <p:sldId id="572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3" r:id="rId20"/>
    <p:sldId id="584" r:id="rId21"/>
    <p:sldId id="585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600" r:id="rId31"/>
    <p:sldId id="594" r:id="rId32"/>
    <p:sldId id="595" r:id="rId33"/>
    <p:sldId id="596" r:id="rId34"/>
    <p:sldId id="597" r:id="rId35"/>
    <p:sldId id="598" r:id="rId36"/>
    <p:sldId id="599" r:id="rId37"/>
    <p:sldId id="601" r:id="rId38"/>
    <p:sldId id="602" r:id="rId39"/>
    <p:sldId id="603" r:id="rId40"/>
    <p:sldId id="604" r:id="rId41"/>
    <p:sldId id="605" r:id="rId42"/>
    <p:sldId id="606" r:id="rId43"/>
    <p:sldId id="607" r:id="rId44"/>
    <p:sldId id="608" r:id="rId45"/>
    <p:sldId id="609" r:id="rId46"/>
    <p:sldId id="610" r:id="rId47"/>
    <p:sldId id="611" r:id="rId48"/>
    <p:sldId id="61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2"/>
    <p:restoredTop sz="57007"/>
  </p:normalViewPr>
  <p:slideViewPr>
    <p:cSldViewPr snapToGrid="0" snapToObjects="1">
      <p:cViewPr varScale="1">
        <p:scale>
          <a:sx n="65" d="100"/>
          <a:sy n="65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63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9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42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8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49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204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2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28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25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0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006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8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87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33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4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74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121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543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984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17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00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710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917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677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51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6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001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96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203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87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8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904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217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353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6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146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7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8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0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11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4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9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34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33.png"/><Relationship Id="rId5" Type="http://schemas.openxmlformats.org/officeDocument/2006/relationships/tags" Target="../tags/tag9.xml"/><Relationship Id="rId10" Type="http://schemas.openxmlformats.org/officeDocument/2006/relationships/image" Target="../media/image32.png"/><Relationship Id="rId4" Type="http://schemas.openxmlformats.org/officeDocument/2006/relationships/tags" Target="../tags/tag8.xml"/><Relationship Id="rId9" Type="http://schemas.openxmlformats.org/officeDocument/2006/relationships/image" Target="../media/image31.png"/><Relationship Id="rId1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3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tags" Target="../tags/tag15.xml"/><Relationship Id="rId10" Type="http://schemas.openxmlformats.org/officeDocument/2006/relationships/image" Target="../media/image33.png"/><Relationship Id="rId4" Type="http://schemas.openxmlformats.org/officeDocument/2006/relationships/tags" Target="../tags/tag14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8.xml"/><Relationship Id="rId7" Type="http://schemas.openxmlformats.org/officeDocument/2006/relationships/image" Target="../media/image3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openxmlformats.org/officeDocument/2006/relationships/tags" Target="../tags/tag19.xml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tags" Target="../tags/tag21.xml"/><Relationship Id="rId16" Type="http://schemas.openxmlformats.org/officeDocument/2006/relationships/image" Target="../media/image53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48.png"/><Relationship Id="rId5" Type="http://schemas.openxmlformats.org/officeDocument/2006/relationships/tags" Target="../tags/tag24.xml"/><Relationship Id="rId15" Type="http://schemas.openxmlformats.org/officeDocument/2006/relationships/image" Target="../media/image52.png"/><Relationship Id="rId10" Type="http://schemas.openxmlformats.org/officeDocument/2006/relationships/notesSlide" Target="../notesSlides/notesSlide33.xml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089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</a:t>
            </a:r>
            <a:br>
              <a:rPr lang="en-US" dirty="0"/>
            </a:br>
            <a:r>
              <a:rPr lang="en-US" dirty="0"/>
              <a:t>Intelligence</a:t>
            </a:r>
            <a:br>
              <a:rPr lang="en-US" dirty="0"/>
            </a:br>
            <a:r>
              <a:rPr lang="en-US" dirty="0"/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077409"/>
            <a:ext cx="4521200" cy="1655762"/>
          </a:xfrm>
        </p:spPr>
        <p:txBody>
          <a:bodyPr>
            <a:normAutofit lnSpcReduction="10000"/>
          </a:bodyPr>
          <a:lstStyle/>
          <a:p>
            <a:r>
              <a:rPr lang="en-US"/>
              <a:t>CS 444 – Spring 2021</a:t>
            </a:r>
          </a:p>
          <a:p>
            <a:r>
              <a:rPr lang="en-US"/>
              <a:t>Dr. Kevin Molloy</a:t>
            </a:r>
          </a:p>
          <a:p>
            <a:r>
              <a:rPr lang="en-US"/>
              <a:t>Department of Computer Science</a:t>
            </a:r>
          </a:p>
          <a:p>
            <a:r>
              <a:rPr lang="en-US"/>
              <a:t>James Madison University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299" y="300277"/>
            <a:ext cx="1841674" cy="1841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8"/>
            <a:ext cx="2359068" cy="3613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102" y="2638561"/>
            <a:ext cx="2580405" cy="194030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1F1B357-90AA-5346-B7E8-50BCAA260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1102" y="2472193"/>
            <a:ext cx="5332022" cy="26707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Uniform Cost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8">
            <a:extLst>
              <a:ext uri="{FF2B5EF4-FFF2-40B4-BE49-F238E27FC236}">
                <a16:creationId xmlns:a16="http://schemas.microsoft.com/office/drawing/2014/main" id="{9A00BCE3-C98A-1347-9A21-2247DD700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41" name="Freeform 21">
            <a:extLst>
              <a:ext uri="{FF2B5EF4-FFF2-40B4-BE49-F238E27FC236}">
                <a16:creationId xmlns:a16="http://schemas.microsoft.com/office/drawing/2014/main" id="{12123BBB-BB14-2943-8C6E-C4238DA08DD3}"/>
              </a:ext>
            </a:extLst>
          </p:cNvPr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42" name="Rectangle 3">
            <a:extLst>
              <a:ext uri="{FF2B5EF4-FFF2-40B4-BE49-F238E27FC236}">
                <a16:creationId xmlns:a16="http://schemas.microsoft.com/office/drawing/2014/main" id="{7F12D15F-F541-4244-BB5C-457CB8F5B8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43" name="Oval 4">
            <a:extLst>
              <a:ext uri="{FF2B5EF4-FFF2-40B4-BE49-F238E27FC236}">
                <a16:creationId xmlns:a16="http://schemas.microsoft.com/office/drawing/2014/main" id="{D7CCB539-3388-8A4C-A693-F1E8CF289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44" name="Text Box 5">
            <a:extLst>
              <a:ext uri="{FF2B5EF4-FFF2-40B4-BE49-F238E27FC236}">
                <a16:creationId xmlns:a16="http://schemas.microsoft.com/office/drawing/2014/main" id="{7D0F7637-5EC3-1B43-B689-A1C870836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45" name="Oval 6">
            <a:extLst>
              <a:ext uri="{FF2B5EF4-FFF2-40B4-BE49-F238E27FC236}">
                <a16:creationId xmlns:a16="http://schemas.microsoft.com/office/drawing/2014/main" id="{86574A37-53FC-CC40-BCA8-1E292AD5F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46" name="Text Box 7">
            <a:extLst>
              <a:ext uri="{FF2B5EF4-FFF2-40B4-BE49-F238E27FC236}">
                <a16:creationId xmlns:a16="http://schemas.microsoft.com/office/drawing/2014/main" id="{816CB76C-E1EA-4248-83A7-10A983CAB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47" name="Freeform 9">
            <a:extLst>
              <a:ext uri="{FF2B5EF4-FFF2-40B4-BE49-F238E27FC236}">
                <a16:creationId xmlns:a16="http://schemas.microsoft.com/office/drawing/2014/main" id="{3277A07F-3DCB-EB4E-A4C5-3AC2621EEECE}"/>
              </a:ext>
            </a:extLst>
          </p:cNvPr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48" name="Oval 10">
            <a:extLst>
              <a:ext uri="{FF2B5EF4-FFF2-40B4-BE49-F238E27FC236}">
                <a16:creationId xmlns:a16="http://schemas.microsoft.com/office/drawing/2014/main" id="{AE550E34-2D38-AB47-B2B0-01A963A0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49" name="Oval 11">
            <a:extLst>
              <a:ext uri="{FF2B5EF4-FFF2-40B4-BE49-F238E27FC236}">
                <a16:creationId xmlns:a16="http://schemas.microsoft.com/office/drawing/2014/main" id="{565183D4-85B7-1845-B865-79BD595B9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50" name="Text Box 12">
            <a:extLst>
              <a:ext uri="{FF2B5EF4-FFF2-40B4-BE49-F238E27FC236}">
                <a16:creationId xmlns:a16="http://schemas.microsoft.com/office/drawing/2014/main" id="{CC6BB5AB-E88A-0F49-BE02-9E798C7F9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51" name="Oval 16">
            <a:extLst>
              <a:ext uri="{FF2B5EF4-FFF2-40B4-BE49-F238E27FC236}">
                <a16:creationId xmlns:a16="http://schemas.microsoft.com/office/drawing/2014/main" id="{DF28A1BD-E7AE-564D-8404-353646DAE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52" name="Oval 17">
            <a:extLst>
              <a:ext uri="{FF2B5EF4-FFF2-40B4-BE49-F238E27FC236}">
                <a16:creationId xmlns:a16="http://schemas.microsoft.com/office/drawing/2014/main" id="{641D05D7-9420-C94E-9845-2098C96DC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53" name="Freeform 19">
            <a:extLst>
              <a:ext uri="{FF2B5EF4-FFF2-40B4-BE49-F238E27FC236}">
                <a16:creationId xmlns:a16="http://schemas.microsoft.com/office/drawing/2014/main" id="{E7A65910-E352-FB47-ADDA-17CF42854621}"/>
              </a:ext>
            </a:extLst>
          </p:cNvPr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54" name="Freeform 20">
            <a:extLst>
              <a:ext uri="{FF2B5EF4-FFF2-40B4-BE49-F238E27FC236}">
                <a16:creationId xmlns:a16="http://schemas.microsoft.com/office/drawing/2014/main" id="{63538698-E686-594C-AF13-6ECC8257FB4E}"/>
              </a:ext>
            </a:extLst>
          </p:cNvPr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55" name="Oval 22">
            <a:extLst>
              <a:ext uri="{FF2B5EF4-FFF2-40B4-BE49-F238E27FC236}">
                <a16:creationId xmlns:a16="http://schemas.microsoft.com/office/drawing/2014/main" id="{0FDFEAC6-1315-1846-8F5C-0C38D3186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56" name="Freeform 23">
            <a:extLst>
              <a:ext uri="{FF2B5EF4-FFF2-40B4-BE49-F238E27FC236}">
                <a16:creationId xmlns:a16="http://schemas.microsoft.com/office/drawing/2014/main" id="{F673763F-7602-1246-8429-456C395443EB}"/>
              </a:ext>
            </a:extLst>
          </p:cNvPr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57" name="Freeform 24">
            <a:extLst>
              <a:ext uri="{FF2B5EF4-FFF2-40B4-BE49-F238E27FC236}">
                <a16:creationId xmlns:a16="http://schemas.microsoft.com/office/drawing/2014/main" id="{CDF03626-B320-DA45-8297-D3F3F1D5D705}"/>
              </a:ext>
            </a:extLst>
          </p:cNvPr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58" name="Oval 25">
            <a:extLst>
              <a:ext uri="{FF2B5EF4-FFF2-40B4-BE49-F238E27FC236}">
                <a16:creationId xmlns:a16="http://schemas.microsoft.com/office/drawing/2014/main" id="{8ADFCF55-83C1-5C43-B0F9-DB4B12CDE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59" name="Text Box 26">
            <a:extLst>
              <a:ext uri="{FF2B5EF4-FFF2-40B4-BE49-F238E27FC236}">
                <a16:creationId xmlns:a16="http://schemas.microsoft.com/office/drawing/2014/main" id="{8E60FC0D-00ED-4C42-AC82-C90A9E57E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60" name="Text Box 27">
            <a:extLst>
              <a:ext uri="{FF2B5EF4-FFF2-40B4-BE49-F238E27FC236}">
                <a16:creationId xmlns:a16="http://schemas.microsoft.com/office/drawing/2014/main" id="{41C5028B-17E6-A442-A6F9-8AB4ABB18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61" name="Text Box 28">
            <a:extLst>
              <a:ext uri="{FF2B5EF4-FFF2-40B4-BE49-F238E27FC236}">
                <a16:creationId xmlns:a16="http://schemas.microsoft.com/office/drawing/2014/main" id="{5B27A74C-9ACC-C745-989A-89045C030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60190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Informed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5">
            <a:extLst>
              <a:ext uri="{FF2B5EF4-FFF2-40B4-BE49-F238E27FC236}">
                <a16:creationId xmlns:a16="http://schemas.microsoft.com/office/drawing/2014/main" id="{98417B0F-22FD-804F-8284-9FB253500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466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Heuristic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Z:\Shared with PC\smallMaze.png">
            <a:extLst>
              <a:ext uri="{FF2B5EF4-FFF2-40B4-BE49-F238E27FC236}">
                <a16:creationId xmlns:a16="http://schemas.microsoft.com/office/drawing/2014/main" id="{B20D5A10-A010-234A-A859-E24212C4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465" y="3149936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BB17E7BE-1E21-8F46-983D-34417035C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5" y="870287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208E9FF7-7B0F-E14B-B21A-2F2D59F640F1}"/>
              </a:ext>
            </a:extLst>
          </p:cNvPr>
          <p:cNvGrpSpPr>
            <a:grpSpLocks/>
          </p:cNvGrpSpPr>
          <p:nvPr/>
        </p:nvGrpSpPr>
        <p:grpSpPr bwMode="auto">
          <a:xfrm>
            <a:off x="1129358" y="3729373"/>
            <a:ext cx="3025775" cy="1924051"/>
            <a:chOff x="1573306" y="4155142"/>
            <a:chExt cx="3025588" cy="19229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579AEB3-87FB-8F41-8F06-5FE70DFF3CA6}"/>
                </a:ext>
              </a:extLst>
            </p:cNvPr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3334FE8C-249B-D547-9555-525905C7E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6EC5A96C-E0BC-DD46-BC36-2D9AD2549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92661707-9FC6-B645-BAE8-050CE2476214}"/>
              </a:ext>
            </a:extLst>
          </p:cNvPr>
          <p:cNvGrpSpPr>
            <a:grpSpLocks/>
          </p:cNvGrpSpPr>
          <p:nvPr/>
        </p:nvGrpSpPr>
        <p:grpSpPr bwMode="auto">
          <a:xfrm>
            <a:off x="1210322" y="4146888"/>
            <a:ext cx="2978143" cy="1506537"/>
            <a:chOff x="1653989" y="4572529"/>
            <a:chExt cx="2978334" cy="150554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CEC4F1-7089-0342-8061-5A41501AFBC0}"/>
                </a:ext>
              </a:extLst>
            </p:cNvPr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88AA7796-64AA-E34D-B861-E8FEBB73E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29" name="Picture 4">
            <a:extLst>
              <a:ext uri="{FF2B5EF4-FFF2-40B4-BE49-F238E27FC236}">
                <a16:creationId xmlns:a16="http://schemas.microsoft.com/office/drawing/2014/main" id="{DE627F7D-3019-EF48-A80E-92248E0C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5288" y="1175087"/>
            <a:ext cx="3407831" cy="2300286"/>
          </a:xfrm>
          <a:prstGeom prst="rect">
            <a:avLst/>
          </a:prstGeom>
          <a:noFill/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CF418465-8784-C94A-BD51-D71177B3E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7065" y="3767462"/>
            <a:ext cx="3476133" cy="23742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754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Heuristic Function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DFC6874D-82A8-EE43-B061-740BCB89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307862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E01A993E-B7E6-F443-B830-CD9DCF84D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5611017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EE17B5-3122-2841-B237-255A9A34601C}"/>
              </a:ext>
            </a:extLst>
          </p:cNvPr>
          <p:cNvSpPr/>
          <p:nvPr/>
        </p:nvSpPr>
        <p:spPr>
          <a:xfrm>
            <a:off x="8458200" y="1267617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0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Heuristic Function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79E066-9E72-254E-8F19-CC392F3DAA68}"/>
              </a:ext>
            </a:extLst>
          </p:cNvPr>
          <p:cNvCxnSpPr/>
          <p:nvPr/>
        </p:nvCxnSpPr>
        <p:spPr>
          <a:xfrm flipV="1">
            <a:off x="3628611" y="197585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129929-FB09-AC4C-9316-C8BDD9F22BBC}"/>
              </a:ext>
            </a:extLst>
          </p:cNvPr>
          <p:cNvCxnSpPr/>
          <p:nvPr/>
        </p:nvCxnSpPr>
        <p:spPr>
          <a:xfrm flipV="1">
            <a:off x="3557173" y="207269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010240-3E16-744B-9668-90AF3EC49825}"/>
              </a:ext>
            </a:extLst>
          </p:cNvPr>
          <p:cNvCxnSpPr/>
          <p:nvPr/>
        </p:nvCxnSpPr>
        <p:spPr>
          <a:xfrm flipV="1">
            <a:off x="3380960" y="187742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E8B79B-9FD6-664B-9FE9-D19999ADC47F}"/>
              </a:ext>
            </a:extLst>
          </p:cNvPr>
          <p:cNvCxnSpPr/>
          <p:nvPr/>
        </p:nvCxnSpPr>
        <p:spPr>
          <a:xfrm flipV="1">
            <a:off x="3487323" y="216794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9368FB-76CA-DD4E-85C3-3461A59FC903}"/>
              </a:ext>
            </a:extLst>
          </p:cNvPr>
          <p:cNvCxnSpPr/>
          <p:nvPr/>
        </p:nvCxnSpPr>
        <p:spPr>
          <a:xfrm flipV="1">
            <a:off x="3573049" y="320140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E8A59C-1346-2044-9F74-43EF60B3099D}"/>
              </a:ext>
            </a:extLst>
          </p:cNvPr>
          <p:cNvCxnSpPr/>
          <p:nvPr/>
        </p:nvCxnSpPr>
        <p:spPr>
          <a:xfrm>
            <a:off x="3644486" y="300772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A863B5-1081-A640-8DE6-70EF54FA153A}"/>
              </a:ext>
            </a:extLst>
          </p:cNvPr>
          <p:cNvCxnSpPr/>
          <p:nvPr/>
        </p:nvCxnSpPr>
        <p:spPr>
          <a:xfrm>
            <a:off x="3396836" y="310456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F6304D-49F5-CE48-88FB-63AC5860C57D}"/>
              </a:ext>
            </a:extLst>
          </p:cNvPr>
          <p:cNvCxnSpPr/>
          <p:nvPr/>
        </p:nvCxnSpPr>
        <p:spPr>
          <a:xfrm flipV="1">
            <a:off x="3503199" y="329665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0A587A-F85D-2C43-8620-E2C2F00512DA}"/>
              </a:ext>
            </a:extLst>
          </p:cNvPr>
          <p:cNvCxnSpPr/>
          <p:nvPr/>
        </p:nvCxnSpPr>
        <p:spPr>
          <a:xfrm>
            <a:off x="5519324" y="174566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1E3E33-931B-2744-B37A-6DE37FC89CAC}"/>
              </a:ext>
            </a:extLst>
          </p:cNvPr>
          <p:cNvCxnSpPr/>
          <p:nvPr/>
        </p:nvCxnSpPr>
        <p:spPr>
          <a:xfrm>
            <a:off x="5766974" y="164882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A283B4-79BB-1042-96CC-19549B9DFD32}"/>
              </a:ext>
            </a:extLst>
          </p:cNvPr>
          <p:cNvCxnSpPr/>
          <p:nvPr/>
        </p:nvCxnSpPr>
        <p:spPr>
          <a:xfrm>
            <a:off x="5695535" y="155199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099804-1C1B-F04C-8B72-DE190F31EAC3}"/>
              </a:ext>
            </a:extLst>
          </p:cNvPr>
          <p:cNvCxnSpPr/>
          <p:nvPr/>
        </p:nvCxnSpPr>
        <p:spPr>
          <a:xfrm>
            <a:off x="5625685" y="145515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81">
            <a:extLst>
              <a:ext uri="{FF2B5EF4-FFF2-40B4-BE49-F238E27FC236}">
                <a16:creationId xmlns:a16="http://schemas.microsoft.com/office/drawing/2014/main" id="{7020BA70-ABD9-984B-9F4B-927EF0B83B0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695160" y="4163428"/>
            <a:ext cx="1025525" cy="195263"/>
            <a:chOff x="914400" y="6033654"/>
            <a:chExt cx="1025380" cy="19497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F5D7D5-1846-0D46-953B-392D78355F34}"/>
                </a:ext>
              </a:extLst>
            </p:cNvPr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E79557-5565-B14D-A17D-CEB9C4182E07}"/>
                </a:ext>
              </a:extLst>
            </p:cNvPr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8E7476-D28B-4740-AF44-9E163E0294E5}"/>
                </a:ext>
              </a:extLst>
            </p:cNvPr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12A556-8162-3845-A2C8-CAB61F344624}"/>
              </a:ext>
            </a:extLst>
          </p:cNvPr>
          <p:cNvCxnSpPr/>
          <p:nvPr/>
        </p:nvCxnSpPr>
        <p:spPr>
          <a:xfrm flipV="1">
            <a:off x="2801523" y="445394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87">
            <a:extLst>
              <a:ext uri="{FF2B5EF4-FFF2-40B4-BE49-F238E27FC236}">
                <a16:creationId xmlns:a16="http://schemas.microsoft.com/office/drawing/2014/main" id="{739CFE26-DE2E-7A46-AF8C-5704FF6DEB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676360" y="3831640"/>
            <a:ext cx="1025525" cy="290513"/>
            <a:chOff x="2175020" y="6019800"/>
            <a:chExt cx="1025380" cy="290946"/>
          </a:xfrm>
        </p:grpSpPr>
        <p:grpSp>
          <p:nvGrpSpPr>
            <p:cNvPr id="32" name="Group 82">
              <a:extLst>
                <a:ext uri="{FF2B5EF4-FFF2-40B4-BE49-F238E27FC236}">
                  <a16:creationId xmlns:a16="http://schemas.microsoft.com/office/drawing/2014/main" id="{2D6D87E9-1C08-F14C-94A1-5ED1482442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EB93457-A4D1-D749-B33B-37980B144E34}"/>
                  </a:ext>
                </a:extLst>
              </p:cNvPr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AE25EF4-7812-004B-8097-03EB8B63CFD4}"/>
                  </a:ext>
                </a:extLst>
              </p:cNvPr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D96ED14-B8D4-FC41-B7FC-3BC794B5F49D}"/>
                  </a:ext>
                </a:extLst>
              </p:cNvPr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DD8494-207F-8B41-9490-A44FE1F0DCBF}"/>
                </a:ext>
              </a:extLst>
            </p:cNvPr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5A11ABA-DE96-7946-8F39-12E4B970A0BA}"/>
              </a:ext>
            </a:extLst>
          </p:cNvPr>
          <p:cNvCxnSpPr/>
          <p:nvPr/>
        </p:nvCxnSpPr>
        <p:spPr>
          <a:xfrm>
            <a:off x="9476960" y="366495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49A24-1925-8544-B504-920632F788FD}"/>
              </a:ext>
            </a:extLst>
          </p:cNvPr>
          <p:cNvCxnSpPr/>
          <p:nvPr/>
        </p:nvCxnSpPr>
        <p:spPr>
          <a:xfrm flipV="1">
            <a:off x="9724611" y="337444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C86D0F-DF07-814A-898D-383AE61FCD76}"/>
              </a:ext>
            </a:extLst>
          </p:cNvPr>
          <p:cNvCxnSpPr/>
          <p:nvPr/>
        </p:nvCxnSpPr>
        <p:spPr>
          <a:xfrm flipV="1">
            <a:off x="9653173" y="347127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A1A8E2-00F9-2A4D-98E7-C2BDE9C9983B}"/>
              </a:ext>
            </a:extLst>
          </p:cNvPr>
          <p:cNvCxnSpPr/>
          <p:nvPr/>
        </p:nvCxnSpPr>
        <p:spPr>
          <a:xfrm flipV="1">
            <a:off x="9583323" y="356811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62B3AB-580B-8D4E-8111-AEECD0758282}"/>
              </a:ext>
            </a:extLst>
          </p:cNvPr>
          <p:cNvCxnSpPr/>
          <p:nvPr/>
        </p:nvCxnSpPr>
        <p:spPr>
          <a:xfrm>
            <a:off x="5473286" y="306805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D9B8F6F-2647-4F44-8888-0B0D8D6F38B4}"/>
              </a:ext>
            </a:extLst>
          </p:cNvPr>
          <p:cNvCxnSpPr/>
          <p:nvPr/>
        </p:nvCxnSpPr>
        <p:spPr>
          <a:xfrm>
            <a:off x="5720935" y="297121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94">
            <a:extLst>
              <a:ext uri="{FF2B5EF4-FFF2-40B4-BE49-F238E27FC236}">
                <a16:creationId xmlns:a16="http://schemas.microsoft.com/office/drawing/2014/main" id="{99CFF4EE-670E-3947-8C55-90D416FDAE36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79648" y="2779127"/>
            <a:ext cx="812800" cy="96837"/>
            <a:chOff x="6278274" y="6096000"/>
            <a:chExt cx="813233" cy="969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CA23DC2-7836-CC4F-82CE-9A6F6558E636}"/>
                </a:ext>
              </a:extLst>
            </p:cNvPr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D9287E2-000F-FA46-AB1F-D4E3F1384AE9}"/>
                </a:ext>
              </a:extLst>
            </p:cNvPr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DF433C-E5F8-2641-B5BD-9AE5F7DB2572}"/>
              </a:ext>
            </a:extLst>
          </p:cNvPr>
          <p:cNvCxnSpPr/>
          <p:nvPr/>
        </p:nvCxnSpPr>
        <p:spPr>
          <a:xfrm rot="10800000" flipV="1">
            <a:off x="4558885" y="177423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4B735D-51B2-CF46-8F1A-12EB37CED063}"/>
              </a:ext>
            </a:extLst>
          </p:cNvPr>
          <p:cNvCxnSpPr/>
          <p:nvPr/>
        </p:nvCxnSpPr>
        <p:spPr>
          <a:xfrm rot="5400000" flipH="1" flipV="1">
            <a:off x="3647660" y="260132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AC294A-8449-614A-84D3-334E20E0EE31}"/>
              </a:ext>
            </a:extLst>
          </p:cNvPr>
          <p:cNvCxnSpPr/>
          <p:nvPr/>
        </p:nvCxnSpPr>
        <p:spPr>
          <a:xfrm flipV="1">
            <a:off x="3304760" y="347762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A5E683B-3728-2A4D-98F8-F53403FE8AAC}"/>
              </a:ext>
            </a:extLst>
          </p:cNvPr>
          <p:cNvCxnSpPr/>
          <p:nvPr/>
        </p:nvCxnSpPr>
        <p:spPr>
          <a:xfrm rot="10800000">
            <a:off x="4330285" y="352683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FE0734-5B6B-2B45-8746-06F5DFBE8BE1}"/>
              </a:ext>
            </a:extLst>
          </p:cNvPr>
          <p:cNvCxnSpPr/>
          <p:nvPr/>
        </p:nvCxnSpPr>
        <p:spPr>
          <a:xfrm flipV="1">
            <a:off x="5949535" y="497305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80">
            <a:extLst>
              <a:ext uri="{FF2B5EF4-FFF2-40B4-BE49-F238E27FC236}">
                <a16:creationId xmlns:a16="http://schemas.microsoft.com/office/drawing/2014/main" id="{DAD0B153-82E0-174B-90B2-36672958153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701886" y="4684128"/>
            <a:ext cx="1025525" cy="193675"/>
            <a:chOff x="3200400" y="5791200"/>
            <a:chExt cx="1025380" cy="19396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9C501AE-78D1-D44B-97C2-B8F5AAE4EE27}"/>
                </a:ext>
              </a:extLst>
            </p:cNvPr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E061B06-718E-1F40-9F62-DC78EC9DD555}"/>
                </a:ext>
              </a:extLst>
            </p:cNvPr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70DF8DA-B75F-9B41-80A4-2C85279AA53D}"/>
                </a:ext>
              </a:extLst>
            </p:cNvPr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DB1BDCA-4217-6D43-B33E-B25EE53AF886}"/>
              </a:ext>
            </a:extLst>
          </p:cNvPr>
          <p:cNvCxnSpPr/>
          <p:nvPr/>
        </p:nvCxnSpPr>
        <p:spPr>
          <a:xfrm flipV="1">
            <a:off x="2866611" y="527309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oup 86">
            <a:extLst>
              <a:ext uri="{FF2B5EF4-FFF2-40B4-BE49-F238E27FC236}">
                <a16:creationId xmlns:a16="http://schemas.microsoft.com/office/drawing/2014/main" id="{04C777C9-F261-B441-A11F-FEC015DDD6B7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618960" y="5077828"/>
            <a:ext cx="1025525" cy="98425"/>
            <a:chOff x="1752600" y="5562600"/>
            <a:chExt cx="1025380" cy="97993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49B739-9B11-8A46-8657-DED283D2F9AA}"/>
                </a:ext>
              </a:extLst>
            </p:cNvPr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6BB8E4C-71E4-7A46-8186-EDC6EE3AD29E}"/>
                </a:ext>
              </a:extLst>
            </p:cNvPr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D21AF3-0C42-564A-A246-570BBC835C3B}"/>
              </a:ext>
            </a:extLst>
          </p:cNvPr>
          <p:cNvCxnSpPr/>
          <p:nvPr/>
        </p:nvCxnSpPr>
        <p:spPr>
          <a:xfrm flipV="1">
            <a:off x="2725323" y="536834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Group 92">
            <a:extLst>
              <a:ext uri="{FF2B5EF4-FFF2-40B4-BE49-F238E27FC236}">
                <a16:creationId xmlns:a16="http://schemas.microsoft.com/office/drawing/2014/main" id="{C258DA9C-977B-4744-AF1C-06CD9B9C704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108036" y="5446127"/>
            <a:ext cx="1025525" cy="290512"/>
            <a:chOff x="2479820" y="6019800"/>
            <a:chExt cx="1025380" cy="29094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4B65741-D7C4-584E-9C5E-A50FE39597CE}"/>
                </a:ext>
              </a:extLst>
            </p:cNvPr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3" name="Group 88">
              <a:extLst>
                <a:ext uri="{FF2B5EF4-FFF2-40B4-BE49-F238E27FC236}">
                  <a16:creationId xmlns:a16="http://schemas.microsoft.com/office/drawing/2014/main" id="{323D80F1-6454-6343-83C5-0BBEBDBF5679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8FA3C93-A480-2545-9C48-77DEE178A924}"/>
                  </a:ext>
                </a:extLst>
              </p:cNvPr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27A5161-265D-D645-81B4-F9E4B8C4A6B8}"/>
                  </a:ext>
                </a:extLst>
              </p:cNvPr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0E0BF94-861A-944A-912C-A2EB0DA0F685}"/>
                </a:ext>
              </a:extLst>
            </p:cNvPr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98">
            <a:extLst>
              <a:ext uri="{FF2B5EF4-FFF2-40B4-BE49-F238E27FC236}">
                <a16:creationId xmlns:a16="http://schemas.microsoft.com/office/drawing/2014/main" id="{C802895A-C48B-3C40-9F62-95CEDEC29EE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02086" y="3298240"/>
            <a:ext cx="1025525" cy="290513"/>
            <a:chOff x="4267200" y="5119254"/>
            <a:chExt cx="1025380" cy="290946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D1E1E8-1F33-C649-97B1-6373B5E891D9}"/>
                </a:ext>
              </a:extLst>
            </p:cNvPr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94">
              <a:extLst>
                <a:ext uri="{FF2B5EF4-FFF2-40B4-BE49-F238E27FC236}">
                  <a16:creationId xmlns:a16="http://schemas.microsoft.com/office/drawing/2014/main" id="{97C8D588-FE03-0B45-B52B-CAD2B4F5688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72FFC4E-D213-7549-A1E0-E5521F0C548C}"/>
                  </a:ext>
                </a:extLst>
              </p:cNvPr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F1338A7-B4E5-6E4C-90C9-7755CA8C47B6}"/>
                  </a:ext>
                </a:extLst>
              </p:cNvPr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CB6CBEE-F370-124A-8838-B699FB1DDC65}"/>
                  </a:ext>
                </a:extLst>
              </p:cNvPr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A1EFCC4-3AE7-4B45-8B1F-65B41F61B5E5}"/>
              </a:ext>
            </a:extLst>
          </p:cNvPr>
          <p:cNvCxnSpPr/>
          <p:nvPr/>
        </p:nvCxnSpPr>
        <p:spPr>
          <a:xfrm flipV="1">
            <a:off x="8562560" y="541755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4" name="Group 106">
            <a:extLst>
              <a:ext uri="{FF2B5EF4-FFF2-40B4-BE49-F238E27FC236}">
                <a16:creationId xmlns:a16="http://schemas.microsoft.com/office/drawing/2014/main" id="{7D66045C-2AEC-D143-A575-F761B0A0E97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668923" y="5127040"/>
            <a:ext cx="812800" cy="193675"/>
            <a:chOff x="4338494" y="6019800"/>
            <a:chExt cx="813233" cy="19396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6E8F5BE-9E4C-8D4A-B49B-1265D5065164}"/>
                </a:ext>
              </a:extLst>
            </p:cNvPr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143D8F6-308B-6F47-A247-3C564574708D}"/>
                </a:ext>
              </a:extLst>
            </p:cNvPr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27A3D27-1EBB-8D4F-AFFF-E6EC642DB5EC}"/>
                </a:ext>
              </a:extLst>
            </p:cNvPr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192AE5-B668-CD43-BA64-8279A765BC8F}"/>
              </a:ext>
            </a:extLst>
          </p:cNvPr>
          <p:cNvCxnSpPr/>
          <p:nvPr/>
        </p:nvCxnSpPr>
        <p:spPr>
          <a:xfrm rot="5400000" flipH="1" flipV="1">
            <a:off x="3034092" y="474683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7AC3EE6-56AB-104B-AB12-4AD226BA627A}"/>
              </a:ext>
            </a:extLst>
          </p:cNvPr>
          <p:cNvCxnSpPr/>
          <p:nvPr/>
        </p:nvCxnSpPr>
        <p:spPr>
          <a:xfrm rot="10800000">
            <a:off x="3720685" y="520323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D65E9BF-4D2A-8941-9010-A1ABDEAAAC16}"/>
              </a:ext>
            </a:extLst>
          </p:cNvPr>
          <p:cNvCxnSpPr/>
          <p:nvPr/>
        </p:nvCxnSpPr>
        <p:spPr>
          <a:xfrm rot="10800000" flipV="1">
            <a:off x="5168485" y="527943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FFD97E4-37A8-E548-BC8A-8F50A027BFCD}"/>
              </a:ext>
            </a:extLst>
          </p:cNvPr>
          <p:cNvCxnSpPr/>
          <p:nvPr/>
        </p:nvCxnSpPr>
        <p:spPr>
          <a:xfrm rot="10800000">
            <a:off x="5549485" y="428883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7DA5BE5-B3DA-944C-8BDF-E343AAAEFC4A}"/>
              </a:ext>
            </a:extLst>
          </p:cNvPr>
          <p:cNvCxnSpPr/>
          <p:nvPr/>
        </p:nvCxnSpPr>
        <p:spPr>
          <a:xfrm rot="10800000" flipV="1">
            <a:off x="6311485" y="375543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17CB2A-99B7-5D43-9151-74AC447D52C6}"/>
              </a:ext>
            </a:extLst>
          </p:cNvPr>
          <p:cNvCxnSpPr/>
          <p:nvPr/>
        </p:nvCxnSpPr>
        <p:spPr>
          <a:xfrm>
            <a:off x="6657560" y="284103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8BA32AC-E4BA-594D-A224-BA7ABD11A7DB}"/>
              </a:ext>
            </a:extLst>
          </p:cNvPr>
          <p:cNvCxnSpPr/>
          <p:nvPr/>
        </p:nvCxnSpPr>
        <p:spPr>
          <a:xfrm rot="5400000">
            <a:off x="5739192" y="227033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D3C1A66-04B5-3A4D-9369-2EA70997D6CF}"/>
              </a:ext>
            </a:extLst>
          </p:cNvPr>
          <p:cNvCxnSpPr/>
          <p:nvPr/>
        </p:nvCxnSpPr>
        <p:spPr>
          <a:xfrm>
            <a:off x="7706898" y="449521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2233890-D252-634F-A957-7CC6F922B4F6}"/>
              </a:ext>
            </a:extLst>
          </p:cNvPr>
          <p:cNvCxnSpPr/>
          <p:nvPr/>
        </p:nvCxnSpPr>
        <p:spPr>
          <a:xfrm flipV="1">
            <a:off x="7530686" y="459205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Group 131">
            <a:extLst>
              <a:ext uri="{FF2B5EF4-FFF2-40B4-BE49-F238E27FC236}">
                <a16:creationId xmlns:a16="http://schemas.microsoft.com/office/drawing/2014/main" id="{24355AEC-69C5-8446-BB1F-C3C353B629C6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637048" y="4303127"/>
            <a:ext cx="812800" cy="96837"/>
            <a:chOff x="6472094" y="4738254"/>
            <a:chExt cx="813233" cy="9799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6A86502-B444-354C-85F0-1B6F90B8E086}"/>
                </a:ext>
              </a:extLst>
            </p:cNvPr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3D67668-BA77-4947-BE22-A7D872B260DD}"/>
                </a:ext>
              </a:extLst>
            </p:cNvPr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0531678-5BA8-B047-8D22-EBEC1E9F39A9}"/>
              </a:ext>
            </a:extLst>
          </p:cNvPr>
          <p:cNvCxnSpPr/>
          <p:nvPr/>
        </p:nvCxnSpPr>
        <p:spPr>
          <a:xfrm rot="10800000">
            <a:off x="6768685" y="192663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B2F0181-0AC1-EA4C-B23A-9576B4B47B4D}"/>
              </a:ext>
            </a:extLst>
          </p:cNvPr>
          <p:cNvCxnSpPr/>
          <p:nvPr/>
        </p:nvCxnSpPr>
        <p:spPr>
          <a:xfrm rot="16200000" flipH="1">
            <a:off x="7721185" y="386973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6679CF8-F689-E545-8748-DFD1294391A3}"/>
              </a:ext>
            </a:extLst>
          </p:cNvPr>
          <p:cNvCxnSpPr/>
          <p:nvPr/>
        </p:nvCxnSpPr>
        <p:spPr>
          <a:xfrm>
            <a:off x="8216485" y="474603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84EF56-2325-BA4B-AFAB-AB3CC3D9279D}"/>
              </a:ext>
            </a:extLst>
          </p:cNvPr>
          <p:cNvCxnSpPr/>
          <p:nvPr/>
        </p:nvCxnSpPr>
        <p:spPr>
          <a:xfrm rot="5400000" flipH="1" flipV="1">
            <a:off x="9016585" y="402213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 168">
            <a:extLst>
              <a:ext uri="{FF2B5EF4-FFF2-40B4-BE49-F238E27FC236}">
                <a16:creationId xmlns:a16="http://schemas.microsoft.com/office/drawing/2014/main" id="{7830C66E-62AA-9A4F-BC6C-2BB443B1DDF7}"/>
              </a:ext>
            </a:extLst>
          </p:cNvPr>
          <p:cNvGrpSpPr>
            <a:grpSpLocks/>
          </p:cNvGrpSpPr>
          <p:nvPr/>
        </p:nvGrpSpPr>
        <p:grpSpPr bwMode="auto">
          <a:xfrm>
            <a:off x="2314160" y="1393240"/>
            <a:ext cx="7086600" cy="4408068"/>
            <a:chOff x="457200" y="2133600"/>
            <a:chExt cx="7086600" cy="4408744"/>
          </a:xfrm>
        </p:grpSpPr>
        <p:sp>
          <p:nvSpPr>
            <p:cNvPr id="95" name="TextBox 150">
              <a:extLst>
                <a:ext uri="{FF2B5EF4-FFF2-40B4-BE49-F238E27FC236}">
                  <a16:creationId xmlns:a16="http://schemas.microsoft.com/office/drawing/2014/main" id="{9A73FED7-F230-5942-A7FF-F43288F35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96" name="TextBox 154">
              <a:extLst>
                <a:ext uri="{FF2B5EF4-FFF2-40B4-BE49-F238E27FC236}">
                  <a16:creationId xmlns:a16="http://schemas.microsoft.com/office/drawing/2014/main" id="{9284DC78-5C7F-0847-B485-2E349B88E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97" name="TextBox 156">
              <a:extLst>
                <a:ext uri="{FF2B5EF4-FFF2-40B4-BE49-F238E27FC236}">
                  <a16:creationId xmlns:a16="http://schemas.microsoft.com/office/drawing/2014/main" id="{06C6C8BA-CBA8-1F47-8070-1F3AB02DA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98" name="TextBox 157">
              <a:extLst>
                <a:ext uri="{FF2B5EF4-FFF2-40B4-BE49-F238E27FC236}">
                  <a16:creationId xmlns:a16="http://schemas.microsoft.com/office/drawing/2014/main" id="{E940DBCD-8334-664C-8B2B-C800934E9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9" name="TextBox 158">
              <a:extLst>
                <a:ext uri="{FF2B5EF4-FFF2-40B4-BE49-F238E27FC236}">
                  <a16:creationId xmlns:a16="http://schemas.microsoft.com/office/drawing/2014/main" id="{83904668-4C59-2C49-A98D-4C4A0E8DC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00" name="TextBox 159">
              <a:extLst>
                <a:ext uri="{FF2B5EF4-FFF2-40B4-BE49-F238E27FC236}">
                  <a16:creationId xmlns:a16="http://schemas.microsoft.com/office/drawing/2014/main" id="{7527141C-1C8D-6345-8668-1BF883B58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01" name="TextBox 161">
              <a:extLst>
                <a:ext uri="{FF2B5EF4-FFF2-40B4-BE49-F238E27FC236}">
                  <a16:creationId xmlns:a16="http://schemas.microsoft.com/office/drawing/2014/main" id="{B014617D-ED90-4241-9DF5-699B98992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02" name="TextBox 162">
              <a:extLst>
                <a:ext uri="{FF2B5EF4-FFF2-40B4-BE49-F238E27FC236}">
                  <a16:creationId xmlns:a16="http://schemas.microsoft.com/office/drawing/2014/main" id="{5F23CC72-7A14-1C40-8725-6556BE85C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03" name="TextBox 163">
              <a:extLst>
                <a:ext uri="{FF2B5EF4-FFF2-40B4-BE49-F238E27FC236}">
                  <a16:creationId xmlns:a16="http://schemas.microsoft.com/office/drawing/2014/main" id="{03DF6C19-E7B2-9140-A8FD-69BACD44E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04" name="TextBox 164">
              <a:extLst>
                <a:ext uri="{FF2B5EF4-FFF2-40B4-BE49-F238E27FC236}">
                  <a16:creationId xmlns:a16="http://schemas.microsoft.com/office/drawing/2014/main" id="{538BC172-F9E1-0243-929C-45DACF94F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05" name="TextBox 165">
              <a:extLst>
                <a:ext uri="{FF2B5EF4-FFF2-40B4-BE49-F238E27FC236}">
                  <a16:creationId xmlns:a16="http://schemas.microsoft.com/office/drawing/2014/main" id="{B906CE34-39B1-5A4A-841C-F089C9B66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06" name="TextBox 166">
              <a:extLst>
                <a:ext uri="{FF2B5EF4-FFF2-40B4-BE49-F238E27FC236}">
                  <a16:creationId xmlns:a16="http://schemas.microsoft.com/office/drawing/2014/main" id="{31F0B29D-EBC4-074A-979A-F2EBA841D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07" name="TextBox 167">
              <a:extLst>
                <a:ext uri="{FF2B5EF4-FFF2-40B4-BE49-F238E27FC236}">
                  <a16:creationId xmlns:a16="http://schemas.microsoft.com/office/drawing/2014/main" id="{041017AD-2265-9F43-8BC4-FC72EFE65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8" name="Text Box 6">
            <a:extLst>
              <a:ext uri="{FF2B5EF4-FFF2-40B4-BE49-F238E27FC236}">
                <a16:creationId xmlns:a16="http://schemas.microsoft.com/office/drawing/2014/main" id="{E11D7E9C-1B36-7340-9772-0FA622A6C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9760" y="162183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AC607D9-CA91-5846-8934-BEF0D055393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8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Greedy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9BAFFE3-EA94-7248-B2FD-66C2846B9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583030"/>
            <a:ext cx="9753599" cy="7315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351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Greedy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3E6D97ED-D759-1B4F-BCFD-BCD488232D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1519373"/>
            <a:ext cx="8229600" cy="4884739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A16F267-B058-2D41-8C1D-515CFD0B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7" y="2348047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A32FA076-BA1E-0040-93CC-1D4B76135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3993" y="2390911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DB7E5F6-44B8-EB47-8166-CD2A18AB9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2394" y="2441712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FAACA0A2-65CE-8B45-B3B7-482C65CB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9218" y="2422665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C988CCE-6261-0048-B47D-5A338C36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4041912"/>
            <a:ext cx="3238498" cy="2428874"/>
          </a:xfrm>
          <a:prstGeom prst="rect">
            <a:avLst/>
          </a:prstGeom>
          <a:noFill/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ADF47E4-68C8-0B45-ADEE-6DEB039D1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79512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938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Greedy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28">
            <a:extLst>
              <a:ext uri="{FF2B5EF4-FFF2-40B4-BE49-F238E27FC236}">
                <a16:creationId xmlns:a16="http://schemas.microsoft.com/office/drawing/2014/main" id="{0225416B-9161-0B4A-B005-BBFC764770BE}"/>
              </a:ext>
            </a:extLst>
          </p:cNvPr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BC1FB96-D6A1-FD46-AA93-0E3A23141D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BD043210-9664-A04A-98F2-B93482E8A22A}"/>
              </a:ext>
            </a:extLst>
          </p:cNvPr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B4342362-AAD0-3646-AB6F-496BC2FE3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4EE3CDD1-66F0-094D-B51A-C3DDEFC7F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1CD794BA-C30E-0042-A995-B0B8EB665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E7FA734F-0CAB-5740-9980-0080C894280F}"/>
              </a:ext>
            </a:extLst>
          </p:cNvPr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DC5017C6-FECB-8E4A-A96C-25BF354D1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5C3BF23C-75FD-F54E-8367-92E49FAF2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0A523A4E-C0B8-434B-8AB0-8155BD25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B16038E8-3F0B-1D4F-9C0F-FC58C6D615E8}"/>
              </a:ext>
            </a:extLst>
          </p:cNvPr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8" name="Oval 19">
            <a:extLst>
              <a:ext uri="{FF2B5EF4-FFF2-40B4-BE49-F238E27FC236}">
                <a16:creationId xmlns:a16="http://schemas.microsoft.com/office/drawing/2014/main" id="{737426D7-241D-F748-8D54-618594067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70CC2B03-0D11-C641-A1CB-0EBA46A07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0" name="Text Box 21">
            <a:extLst>
              <a:ext uri="{FF2B5EF4-FFF2-40B4-BE49-F238E27FC236}">
                <a16:creationId xmlns:a16="http://schemas.microsoft.com/office/drawing/2014/main" id="{B1AD1286-841B-854E-8FEB-586CFDB33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id="{41D3F27A-84E5-EB4F-8817-DFF3A1372D5D}"/>
              </a:ext>
            </a:extLst>
          </p:cNvPr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id="{25FA3DE9-F556-D144-87D7-D1ABDF166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3" name="Oval 25">
            <a:extLst>
              <a:ext uri="{FF2B5EF4-FFF2-40B4-BE49-F238E27FC236}">
                <a16:creationId xmlns:a16="http://schemas.microsoft.com/office/drawing/2014/main" id="{E8FE7B26-7066-254D-A1CC-467D1D5BA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2BCFF9CF-5FDC-CD4B-BCF9-C0D419096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7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A*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8">
            <a:extLst>
              <a:ext uri="{FF2B5EF4-FFF2-40B4-BE49-F238E27FC236}">
                <a16:creationId xmlns:a16="http://schemas.microsoft.com/office/drawing/2014/main" id="{44667DE8-E579-3A47-95A8-AAD89D37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725B2EEE-3781-3E44-A403-8CF5DE31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9E4F320-7E7E-1141-A63F-CF03BB6C1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53DE21-D3E4-2647-A781-AF9B8408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986EA-BCF3-5845-94B5-A525342DC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3B505-049F-FA4C-A6D0-63837FC0B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C4751-649B-5D46-8DC6-DE0610240239}"/>
              </a:ext>
            </a:extLst>
          </p:cNvPr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42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342783" y="6520100"/>
            <a:ext cx="2370336" cy="266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Example from Teg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Grenager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Combining UCS and Greedy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AutoShape 2">
            <a:extLst>
              <a:ext uri="{FF2B5EF4-FFF2-40B4-BE49-F238E27FC236}">
                <a16:creationId xmlns:a16="http://schemas.microsoft.com/office/drawing/2014/main" id="{5F03D5BC-42AB-724F-98A6-A9D47349CAF6}"/>
              </a:ext>
            </a:extLst>
          </p:cNvPr>
          <p:cNvCxnSpPr>
            <a:cxnSpLocks noChangeShapeType="1"/>
            <a:stCxn id="12" idx="6"/>
            <a:endCxn id="14" idx="2"/>
          </p:cNvCxnSpPr>
          <p:nvPr/>
        </p:nvCxnSpPr>
        <p:spPr bwMode="auto">
          <a:xfrm>
            <a:off x="4949688" y="3541648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" name="AutoShape 3">
            <a:extLst>
              <a:ext uri="{FF2B5EF4-FFF2-40B4-BE49-F238E27FC236}">
                <a16:creationId xmlns:a16="http://schemas.microsoft.com/office/drawing/2014/main" id="{AB26F951-C9FB-6F40-81A3-C0DE2FB090DE}"/>
              </a:ext>
            </a:extLst>
          </p:cNvPr>
          <p:cNvCxnSpPr>
            <a:cxnSpLocks noChangeShapeType="1"/>
            <a:stCxn id="37" idx="4"/>
            <a:endCxn id="12" idx="0"/>
          </p:cNvCxnSpPr>
          <p:nvPr/>
        </p:nvCxnSpPr>
        <p:spPr bwMode="auto">
          <a:xfrm flipH="1">
            <a:off x="4721088" y="2855848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" name="Rectangle 5">
            <a:extLst>
              <a:ext uri="{FF2B5EF4-FFF2-40B4-BE49-F238E27FC236}">
                <a16:creationId xmlns:a16="http://schemas.microsoft.com/office/drawing/2014/main" id="{C9E189F7-FAB1-4747-BF89-C6CE850301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0288" y="874648"/>
            <a:ext cx="8229600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5A2A2456-4107-1041-BF21-B8077D2FC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88" y="33130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FCFEA997-DDD5-2C4B-AAB5-2A865D487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088" y="33130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854BBE0D-68E6-0441-BA2E-C41E5F442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488" y="33130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6E105056-4620-0F43-A325-164E9B948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088" y="42274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952C72A4-0D14-C640-BAC4-AEBB1D596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288" y="33130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D1F4C4CF-8EB3-0342-881C-A996C0B74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688" y="3694049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77704C44-6E09-5043-999A-C41911F3D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888" y="4684649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BD775DA7-EB50-1544-B6CF-B8E9EE417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088" y="3846449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B9E393BE-E21B-E248-B3C0-688616237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288" y="3144773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07346745-9A19-A241-892C-463BAD272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088" y="1789049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EE29F8DD-C179-494B-B7B7-A61DE707F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288" y="4075049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71527B7-CECA-FF4B-9CFB-D3F2CAABC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488" y="3754373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9DC742B3-AACA-0145-B6E6-0FF15F6E1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088" y="3144773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18259445-D625-9B41-AA96-503E1CB47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8" y="3694049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982D5628-5210-8146-813C-D08FE00EB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2688" y="3846449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25" name="AutoShape 21">
            <a:extLst>
              <a:ext uri="{FF2B5EF4-FFF2-40B4-BE49-F238E27FC236}">
                <a16:creationId xmlns:a16="http://schemas.microsoft.com/office/drawing/2014/main" id="{5FBDAB1D-6FB2-3D45-AA6C-99C793839BCB}"/>
              </a:ext>
            </a:extLst>
          </p:cNvPr>
          <p:cNvCxnSpPr>
            <a:cxnSpLocks noChangeShapeType="1"/>
            <a:stCxn id="10" idx="6"/>
            <a:endCxn id="11" idx="2"/>
          </p:cNvCxnSpPr>
          <p:nvPr/>
        </p:nvCxnSpPr>
        <p:spPr bwMode="auto">
          <a:xfrm>
            <a:off x="834888" y="3541648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22">
            <a:extLst>
              <a:ext uri="{FF2B5EF4-FFF2-40B4-BE49-F238E27FC236}">
                <a16:creationId xmlns:a16="http://schemas.microsoft.com/office/drawing/2014/main" id="{FD3F6821-AE91-9741-B8E8-9423AEC3DA31}"/>
              </a:ext>
            </a:extLst>
          </p:cNvPr>
          <p:cNvCxnSpPr>
            <a:cxnSpLocks noChangeShapeType="1"/>
            <a:stCxn id="11" idx="4"/>
            <a:endCxn id="13" idx="0"/>
          </p:cNvCxnSpPr>
          <p:nvPr/>
        </p:nvCxnSpPr>
        <p:spPr bwMode="auto">
          <a:xfrm>
            <a:off x="1901688" y="3770248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23">
            <a:extLst>
              <a:ext uri="{FF2B5EF4-FFF2-40B4-BE49-F238E27FC236}">
                <a16:creationId xmlns:a16="http://schemas.microsoft.com/office/drawing/2014/main" id="{1AB17625-F3DD-974E-9929-46058424B09B}"/>
              </a:ext>
            </a:extLst>
          </p:cNvPr>
          <p:cNvCxnSpPr>
            <a:cxnSpLocks noChangeShapeType="1"/>
            <a:stCxn id="11" idx="0"/>
            <a:endCxn id="37" idx="1"/>
          </p:cNvCxnSpPr>
          <p:nvPr/>
        </p:nvCxnSpPr>
        <p:spPr bwMode="auto">
          <a:xfrm rot="-5400000">
            <a:off x="3149464" y="1217549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24">
            <a:extLst>
              <a:ext uri="{FF2B5EF4-FFF2-40B4-BE49-F238E27FC236}">
                <a16:creationId xmlns:a16="http://schemas.microsoft.com/office/drawing/2014/main" id="{79EA0376-900F-3C4E-A9D7-43E02C6312E6}"/>
              </a:ext>
            </a:extLst>
          </p:cNvPr>
          <p:cNvCxnSpPr>
            <a:cxnSpLocks noChangeShapeType="1"/>
            <a:stCxn id="13" idx="2"/>
            <a:endCxn id="32" idx="6"/>
          </p:cNvCxnSpPr>
          <p:nvPr/>
        </p:nvCxnSpPr>
        <p:spPr bwMode="auto">
          <a:xfrm rot="10800000">
            <a:off x="834888" y="4456049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Oval 25">
            <a:extLst>
              <a:ext uri="{FF2B5EF4-FFF2-40B4-BE49-F238E27FC236}">
                <a16:creationId xmlns:a16="http://schemas.microsoft.com/office/drawing/2014/main" id="{63168624-26D2-9045-B145-DD4A1171B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88" y="42274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33" name="AutoShape 27">
            <a:extLst>
              <a:ext uri="{FF2B5EF4-FFF2-40B4-BE49-F238E27FC236}">
                <a16:creationId xmlns:a16="http://schemas.microsoft.com/office/drawing/2014/main" id="{902FCB1D-9685-AF45-A6F9-9DEAFAA318FC}"/>
              </a:ext>
            </a:extLst>
          </p:cNvPr>
          <p:cNvCxnSpPr>
            <a:cxnSpLocks noChangeShapeType="1"/>
            <a:stCxn id="11" idx="6"/>
            <a:endCxn id="12" idx="2"/>
          </p:cNvCxnSpPr>
          <p:nvPr/>
        </p:nvCxnSpPr>
        <p:spPr bwMode="auto">
          <a:xfrm>
            <a:off x="2130288" y="3541648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4" name="Text Box 28">
            <a:extLst>
              <a:ext uri="{FF2B5EF4-FFF2-40B4-BE49-F238E27FC236}">
                <a16:creationId xmlns:a16="http://schemas.microsoft.com/office/drawing/2014/main" id="{D59857A6-F1B4-524B-9ACB-7BE5688AB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8" y="4668773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F1564C8E-5AC7-2240-A7EE-279DBCD2D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688" y="3144773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37" name="Oval 31">
            <a:extLst>
              <a:ext uri="{FF2B5EF4-FFF2-40B4-BE49-F238E27FC236}">
                <a16:creationId xmlns:a16="http://schemas.microsoft.com/office/drawing/2014/main" id="{CEEC2CDB-6BC1-ED4A-8727-D6AC0EF8E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8288" y="23986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8B8CDC23-BE6B-4046-AC70-D2D782D20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488" y="2398649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39" name="Text Box 33">
            <a:extLst>
              <a:ext uri="{FF2B5EF4-FFF2-40B4-BE49-F238E27FC236}">
                <a16:creationId xmlns:a16="http://schemas.microsoft.com/office/drawing/2014/main" id="{7662525F-C58A-1A4E-9B3A-813B3C460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888" y="2703449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40" name="Group 34">
            <a:extLst>
              <a:ext uri="{FF2B5EF4-FFF2-40B4-BE49-F238E27FC236}">
                <a16:creationId xmlns:a16="http://schemas.microsoft.com/office/drawing/2014/main" id="{2B638D17-E443-174B-83BE-0F6F26099ADD}"/>
              </a:ext>
            </a:extLst>
          </p:cNvPr>
          <p:cNvGrpSpPr>
            <a:grpSpLocks/>
          </p:cNvGrpSpPr>
          <p:nvPr/>
        </p:nvGrpSpPr>
        <p:grpSpPr bwMode="auto">
          <a:xfrm>
            <a:off x="834888" y="3541649"/>
            <a:ext cx="1066800" cy="915988"/>
            <a:chOff x="1392" y="2544"/>
            <a:chExt cx="672" cy="577"/>
          </a:xfrm>
        </p:grpSpPr>
        <p:cxnSp>
          <p:nvCxnSpPr>
            <p:cNvPr id="41" name="AutoShape 35">
              <a:extLst>
                <a:ext uri="{FF2B5EF4-FFF2-40B4-BE49-F238E27FC236}">
                  <a16:creationId xmlns:a16="http://schemas.microsoft.com/office/drawing/2014/main" id="{F716CCA0-4FCA-FB49-8601-2B66015938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42" name="AutoShape 36">
              <a:extLst>
                <a:ext uri="{FF2B5EF4-FFF2-40B4-BE49-F238E27FC236}">
                  <a16:creationId xmlns:a16="http://schemas.microsoft.com/office/drawing/2014/main" id="{35997FA9-40F3-B140-9D1E-B597DD145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7">
              <a:extLst>
                <a:ext uri="{FF2B5EF4-FFF2-40B4-BE49-F238E27FC236}">
                  <a16:creationId xmlns:a16="http://schemas.microsoft.com/office/drawing/2014/main" id="{366B0052-0E45-D740-80DD-44A0061CA8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4" name="Group 38">
            <a:extLst>
              <a:ext uri="{FF2B5EF4-FFF2-40B4-BE49-F238E27FC236}">
                <a16:creationId xmlns:a16="http://schemas.microsoft.com/office/drawing/2014/main" id="{452D4BC1-FCD1-3844-97AD-F6797F1ACA9A}"/>
              </a:ext>
            </a:extLst>
          </p:cNvPr>
          <p:cNvGrpSpPr>
            <a:grpSpLocks/>
          </p:cNvGrpSpPr>
          <p:nvPr/>
        </p:nvGrpSpPr>
        <p:grpSpPr bwMode="auto">
          <a:xfrm>
            <a:off x="834888" y="2465324"/>
            <a:ext cx="5486400" cy="1076325"/>
            <a:chOff x="1392" y="1872"/>
            <a:chExt cx="3456" cy="678"/>
          </a:xfrm>
        </p:grpSpPr>
        <p:cxnSp>
          <p:nvCxnSpPr>
            <p:cNvPr id="45" name="AutoShape 39">
              <a:extLst>
                <a:ext uri="{FF2B5EF4-FFF2-40B4-BE49-F238E27FC236}">
                  <a16:creationId xmlns:a16="http://schemas.microsoft.com/office/drawing/2014/main" id="{32F64DC7-C973-5449-8F38-4BD5241211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40">
              <a:extLst>
                <a:ext uri="{FF2B5EF4-FFF2-40B4-BE49-F238E27FC236}">
                  <a16:creationId xmlns:a16="http://schemas.microsoft.com/office/drawing/2014/main" id="{985A5207-828E-2043-8248-4BC30B4EAD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41">
              <a:extLst>
                <a:ext uri="{FF2B5EF4-FFF2-40B4-BE49-F238E27FC236}">
                  <a16:creationId xmlns:a16="http://schemas.microsoft.com/office/drawing/2014/main" id="{88F94570-A124-BC40-AC8B-076C2DEF64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42">
              <a:extLst>
                <a:ext uri="{FF2B5EF4-FFF2-40B4-BE49-F238E27FC236}">
                  <a16:creationId xmlns:a16="http://schemas.microsoft.com/office/drawing/2014/main" id="{23BBB21B-F9AC-434D-B056-3213A7CF98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9" name="Group 43">
            <a:extLst>
              <a:ext uri="{FF2B5EF4-FFF2-40B4-BE49-F238E27FC236}">
                <a16:creationId xmlns:a16="http://schemas.microsoft.com/office/drawing/2014/main" id="{CA85F449-6565-7140-9ABC-DA77DBBCAEA9}"/>
              </a:ext>
            </a:extLst>
          </p:cNvPr>
          <p:cNvGrpSpPr>
            <a:grpSpLocks/>
          </p:cNvGrpSpPr>
          <p:nvPr/>
        </p:nvGrpSpPr>
        <p:grpSpPr bwMode="auto">
          <a:xfrm>
            <a:off x="834888" y="3541648"/>
            <a:ext cx="5486400" cy="0"/>
            <a:chOff x="1392" y="2544"/>
            <a:chExt cx="3456" cy="0"/>
          </a:xfrm>
        </p:grpSpPr>
        <p:cxnSp>
          <p:nvCxnSpPr>
            <p:cNvPr id="50" name="AutoShape 44">
              <a:extLst>
                <a:ext uri="{FF2B5EF4-FFF2-40B4-BE49-F238E27FC236}">
                  <a16:creationId xmlns:a16="http://schemas.microsoft.com/office/drawing/2014/main" id="{CA951D8A-CF6A-F245-A44B-A449CFF256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51" name="AutoShape 45">
              <a:extLst>
                <a:ext uri="{FF2B5EF4-FFF2-40B4-BE49-F238E27FC236}">
                  <a16:creationId xmlns:a16="http://schemas.microsoft.com/office/drawing/2014/main" id="{868FAD4F-5AC0-F44B-86A0-31AF494B34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46">
              <a:extLst>
                <a:ext uri="{FF2B5EF4-FFF2-40B4-BE49-F238E27FC236}">
                  <a16:creationId xmlns:a16="http://schemas.microsoft.com/office/drawing/2014/main" id="{07FC049B-056F-5B4C-835A-0F27773FA0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53" name="Oval 6">
            <a:extLst>
              <a:ext uri="{FF2B5EF4-FFF2-40B4-BE49-F238E27FC236}">
                <a16:creationId xmlns:a16="http://schemas.microsoft.com/office/drawing/2014/main" id="{171426E8-617A-DB44-88DD-6C82D59D0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4088" y="18652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54" name="Oval 7">
            <a:extLst>
              <a:ext uri="{FF2B5EF4-FFF2-40B4-BE49-F238E27FC236}">
                <a16:creationId xmlns:a16="http://schemas.microsoft.com/office/drawing/2014/main" id="{F4609F6F-B866-4841-95CD-4AB9D005F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0688" y="24748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55" name="Oval 9">
            <a:extLst>
              <a:ext uri="{FF2B5EF4-FFF2-40B4-BE49-F238E27FC236}">
                <a16:creationId xmlns:a16="http://schemas.microsoft.com/office/drawing/2014/main" id="{58F38757-7C81-274B-BF25-D18725EE1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7288" y="33892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6" name="Oval 25">
            <a:extLst>
              <a:ext uri="{FF2B5EF4-FFF2-40B4-BE49-F238E27FC236}">
                <a16:creationId xmlns:a16="http://schemas.microsoft.com/office/drawing/2014/main" id="{E95DA11D-F2DF-C84A-99F1-E59EE0AD6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7288" y="43036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7" name="Oval 31">
            <a:extLst>
              <a:ext uri="{FF2B5EF4-FFF2-40B4-BE49-F238E27FC236}">
                <a16:creationId xmlns:a16="http://schemas.microsoft.com/office/drawing/2014/main" id="{D46711CE-E74A-DD45-BED1-45ACE8B90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7088" y="33892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8" name="Oval 8">
            <a:extLst>
              <a:ext uri="{FF2B5EF4-FFF2-40B4-BE49-F238E27FC236}">
                <a16:creationId xmlns:a16="http://schemas.microsoft.com/office/drawing/2014/main" id="{FC7B5EAE-56B1-6041-9244-54580B15F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9288" y="33892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9" name="Oval 8">
            <a:extLst>
              <a:ext uri="{FF2B5EF4-FFF2-40B4-BE49-F238E27FC236}">
                <a16:creationId xmlns:a16="http://schemas.microsoft.com/office/drawing/2014/main" id="{AC735840-490E-DE4F-9C61-573295C50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7088" y="43036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60" name="Oval 10">
            <a:extLst>
              <a:ext uri="{FF2B5EF4-FFF2-40B4-BE49-F238E27FC236}">
                <a16:creationId xmlns:a16="http://schemas.microsoft.com/office/drawing/2014/main" id="{A4484EF6-B29E-2044-A82C-B7E1226D7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9288" y="43036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61" name="Oval 10">
            <a:extLst>
              <a:ext uri="{FF2B5EF4-FFF2-40B4-BE49-F238E27FC236}">
                <a16:creationId xmlns:a16="http://schemas.microsoft.com/office/drawing/2014/main" id="{6D478828-D042-E449-AE15-13D651FE1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7088" y="52180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D641E48-EE07-7441-9872-2ABAAD0AF850}"/>
              </a:ext>
            </a:extLst>
          </p:cNvPr>
          <p:cNvCxnSpPr>
            <a:stCxn id="53" idx="4"/>
            <a:endCxn id="54" idx="7"/>
          </p:cNvCxnSpPr>
          <p:nvPr/>
        </p:nvCxnSpPr>
        <p:spPr>
          <a:xfrm flipH="1">
            <a:off x="9530933" y="2322448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0420F7-97DD-9648-87FB-4ED8A9C09909}"/>
              </a:ext>
            </a:extLst>
          </p:cNvPr>
          <p:cNvCxnSpPr>
            <a:stCxn id="54" idx="4"/>
            <a:endCxn id="58" idx="0"/>
          </p:cNvCxnSpPr>
          <p:nvPr/>
        </p:nvCxnSpPr>
        <p:spPr>
          <a:xfrm>
            <a:off x="9369288" y="2932048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BE7098B-F505-D949-ABFA-F0F7676CA685}"/>
              </a:ext>
            </a:extLst>
          </p:cNvPr>
          <p:cNvCxnSpPr>
            <a:stCxn id="57" idx="4"/>
            <a:endCxn id="59" idx="0"/>
          </p:cNvCxnSpPr>
          <p:nvPr/>
        </p:nvCxnSpPr>
        <p:spPr>
          <a:xfrm>
            <a:off x="11045688" y="3846448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44806B2-7203-C547-AE05-7714A9FE7F22}"/>
              </a:ext>
            </a:extLst>
          </p:cNvPr>
          <p:cNvCxnSpPr>
            <a:stCxn id="58" idx="4"/>
            <a:endCxn id="60" idx="0"/>
          </p:cNvCxnSpPr>
          <p:nvPr/>
        </p:nvCxnSpPr>
        <p:spPr>
          <a:xfrm>
            <a:off x="9597888" y="3846448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4543F38-3F6B-5046-945C-AC1D13730E7E}"/>
              </a:ext>
            </a:extLst>
          </p:cNvPr>
          <p:cNvCxnSpPr>
            <a:stCxn id="57" idx="0"/>
            <a:endCxn id="54" idx="4"/>
          </p:cNvCxnSpPr>
          <p:nvPr/>
        </p:nvCxnSpPr>
        <p:spPr>
          <a:xfrm flipH="1" flipV="1">
            <a:off x="9369288" y="2932048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0DA5FBA-9480-A04F-899A-512093F8509D}"/>
              </a:ext>
            </a:extLst>
          </p:cNvPr>
          <p:cNvCxnSpPr>
            <a:stCxn id="54" idx="4"/>
            <a:endCxn id="55" idx="0"/>
          </p:cNvCxnSpPr>
          <p:nvPr/>
        </p:nvCxnSpPr>
        <p:spPr>
          <a:xfrm flipH="1">
            <a:off x="8835888" y="2932048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B77AE0-3F4E-C445-906A-6C5B138294BB}"/>
              </a:ext>
            </a:extLst>
          </p:cNvPr>
          <p:cNvCxnSpPr>
            <a:stCxn id="55" idx="4"/>
            <a:endCxn id="56" idx="0"/>
          </p:cNvCxnSpPr>
          <p:nvPr/>
        </p:nvCxnSpPr>
        <p:spPr>
          <a:xfrm>
            <a:off x="8835888" y="3846448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8FD492-F1FA-9E4C-9A81-163CF2AA1070}"/>
              </a:ext>
            </a:extLst>
          </p:cNvPr>
          <p:cNvCxnSpPr>
            <a:stCxn id="59" idx="4"/>
            <a:endCxn id="61" idx="0"/>
          </p:cNvCxnSpPr>
          <p:nvPr/>
        </p:nvCxnSpPr>
        <p:spPr>
          <a:xfrm>
            <a:off x="11045688" y="4760848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 Box 19">
            <a:extLst>
              <a:ext uri="{FF2B5EF4-FFF2-40B4-BE49-F238E27FC236}">
                <a16:creationId xmlns:a16="http://schemas.microsoft.com/office/drawing/2014/main" id="{86E7C377-D132-4B41-B446-65F42F71B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488" y="1712848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71" name="Text Box 19">
            <a:extLst>
              <a:ext uri="{FF2B5EF4-FFF2-40B4-BE49-F238E27FC236}">
                <a16:creationId xmlns:a16="http://schemas.microsoft.com/office/drawing/2014/main" id="{4EF3BAF0-4AF1-3540-B3F3-159E6AC57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2300364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72" name="Text Box 19">
            <a:extLst>
              <a:ext uri="{FF2B5EF4-FFF2-40B4-BE49-F238E27FC236}">
                <a16:creationId xmlns:a16="http://schemas.microsoft.com/office/drawing/2014/main" id="{86B92C29-63D7-1B47-BF81-3D4EDA1DA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9088" y="3236848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73" name="Text Box 19">
            <a:extLst>
              <a:ext uri="{FF2B5EF4-FFF2-40B4-BE49-F238E27FC236}">
                <a16:creationId xmlns:a16="http://schemas.microsoft.com/office/drawing/2014/main" id="{BF2B7EDA-9A64-144B-A571-8708870B8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9088" y="4129164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74" name="Text Box 19">
            <a:extLst>
              <a:ext uri="{FF2B5EF4-FFF2-40B4-BE49-F238E27FC236}">
                <a16:creationId xmlns:a16="http://schemas.microsoft.com/office/drawing/2014/main" id="{AA2628E4-CF3A-D347-BC72-B6BDA7F88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0288" y="3313048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75" name="Text Box 19">
            <a:extLst>
              <a:ext uri="{FF2B5EF4-FFF2-40B4-BE49-F238E27FC236}">
                <a16:creationId xmlns:a16="http://schemas.microsoft.com/office/drawing/2014/main" id="{199D37A3-1C91-9A4A-B21A-53B657572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0288" y="4151248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6" name="Text Box 19">
            <a:extLst>
              <a:ext uri="{FF2B5EF4-FFF2-40B4-BE49-F238E27FC236}">
                <a16:creationId xmlns:a16="http://schemas.microsoft.com/office/drawing/2014/main" id="{0EFFE292-F4D0-0F43-A309-44FE44D19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088" y="3214764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7" name="Text Box 19">
            <a:extLst>
              <a:ext uri="{FF2B5EF4-FFF2-40B4-BE49-F238E27FC236}">
                <a16:creationId xmlns:a16="http://schemas.microsoft.com/office/drawing/2014/main" id="{915E791D-8B1A-2F43-8BD3-9E4C016C4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088" y="4205364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8" name="Text Box 19">
            <a:extLst>
              <a:ext uri="{FF2B5EF4-FFF2-40B4-BE49-F238E27FC236}">
                <a16:creationId xmlns:a16="http://schemas.microsoft.com/office/drawing/2014/main" id="{5B0BBFF3-58CE-554A-BA63-8CA7A3DB1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088" y="5065648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213605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10997758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2 is due tomorrow night.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 1 is due Feb 1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You should have started by now.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mastery quiz due this Friday.  Topics will be posted on the website.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Announcements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4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When should A* terminate?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8">
            <a:extLst>
              <a:ext uri="{FF2B5EF4-FFF2-40B4-BE49-F238E27FC236}">
                <a16:creationId xmlns:a16="http://schemas.microsoft.com/office/drawing/2014/main" id="{F8BC82E6-4E4E-A948-A146-6BC4A65ACB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14061" y="1376413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ABD9ACB3-FD3E-214B-9C6D-581A9412B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861" y="3433813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0D0FF845-C463-804F-9EF1-724C3870D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661" y="4348213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0F51A186-4622-B14E-B67D-C614D9CAA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661" y="2457501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7233A113-B695-F045-8A9F-0E38B5496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6261" y="3448101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9608DDF6-4874-B54A-AB9A-FC0B8937D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1261" y="2748013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545C6A0E-B14B-B741-8D7C-65D91DCF02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90461" y="2748013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9BDF3409-275B-D845-AB08-6E6591D63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0461" y="3891013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CB8D2165-A244-EC49-9FF5-829286E36D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1261" y="3891013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8C04566D-3A04-954E-83F3-63F74943E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261" y="25956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B0B5964F-0178-B146-9A9A-DB2E32DB8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461" y="4362501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3BA25A38-9DE8-6E4A-A276-0B3C9D3EB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461" y="2609901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6F8268BA-A9C9-7A42-AC28-F5315D8D8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261" y="43482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247826C0-FC5A-5647-B9BA-2AF3EA8A6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1661" y="4969483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569DED4E-321D-7D44-BC55-4DF967788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1661" y="2073883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53A8A8E5-D118-3D4C-9BC4-9FFBF23CE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261" y="3521683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480E520D-74D0-4341-8D3D-2B449533A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6661" y="3521683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  <p:extLst>
      <p:ext uri="{BB962C8B-B14F-4D97-AF65-F5344CB8AC3E}">
        <p14:creationId xmlns:p14="http://schemas.microsoft.com/office/powerpoint/2010/main" val="193295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Is A* Optimal?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6">
            <a:extLst>
              <a:ext uri="{FF2B5EF4-FFF2-40B4-BE49-F238E27FC236}">
                <a16:creationId xmlns:a16="http://schemas.microsoft.com/office/drawing/2014/main" id="{AC675D74-D603-8047-85FA-3360FD1679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30919" y="4959319"/>
            <a:ext cx="9575800" cy="944565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144FDC4A-1C7A-0F48-996C-4C4B8E102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319" y="153031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80A75CF-417E-DF40-B971-8375BF148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119" y="301621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925E149D-6065-FB4F-B955-BA5D7CBA4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519" y="290191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FBEE19A3-FBD1-4F42-BA4B-9125B2D27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319" y="153031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4C5B39C9-D33A-B840-8843-BA63275D6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719" y="153031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6F1E233-DA43-CF4B-99A0-4EF8AD1BC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6119" y="107311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3B9AFB96-4FE0-5F4A-9607-D122D4B6B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919" y="306598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A64D32FF-9660-8249-AE77-D43B04752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8881" y="381632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1DDB8BF6-60BB-0A4C-ADB9-977F79F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319" y="297811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8823CDB-8316-1744-84F7-3E6382293E63}"/>
              </a:ext>
            </a:extLst>
          </p:cNvPr>
          <p:cNvCxnSpPr>
            <a:stCxn id="10" idx="2"/>
            <a:endCxn id="9" idx="2"/>
          </p:cNvCxnSpPr>
          <p:nvPr/>
        </p:nvCxnSpPr>
        <p:spPr>
          <a:xfrm rot="16200000" flipH="1">
            <a:off x="5559969" y="55876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A3686132-ACF7-7847-BB95-B6B4B2E0D746}"/>
              </a:ext>
            </a:extLst>
          </p:cNvPr>
          <p:cNvCxnSpPr>
            <a:stCxn id="10" idx="0"/>
            <a:endCxn id="8" idx="1"/>
          </p:cNvCxnSpPr>
          <p:nvPr/>
        </p:nvCxnSpPr>
        <p:spPr>
          <a:xfrm rot="5400000" flipH="1" flipV="1">
            <a:off x="3435895" y="102549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27">
            <a:extLst>
              <a:ext uri="{FF2B5EF4-FFF2-40B4-BE49-F238E27FC236}">
                <a16:creationId xmlns:a16="http://schemas.microsoft.com/office/drawing/2014/main" id="{D08E1014-3677-CB45-8B8D-7DE847B921CF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5921919" y="181606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Idea: Admissibility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D6C8B4-CD7D-2143-B2B7-27A28E978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1ED94EF-9C8B-0749-991D-D260C64F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4142340-DBB0-AD40-A012-212B749C5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5F63BC-B55B-E74F-98D1-BEF725D624E6}"/>
              </a:ext>
            </a:extLst>
          </p:cNvPr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07B8F-9276-0E4C-9D89-573247C7FC79}"/>
              </a:ext>
            </a:extLst>
          </p:cNvPr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  <p:extLst>
      <p:ext uri="{BB962C8B-B14F-4D97-AF65-F5344CB8AC3E}">
        <p14:creationId xmlns:p14="http://schemas.microsoft.com/office/powerpoint/2010/main" val="2165041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Admissible Heuristics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EEC402CC-A2C4-6F49-AFC8-1B5A441CE0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8" name="Picture 7" descr="txp_fig">
            <a:extLst>
              <a:ext uri="{FF2B5EF4-FFF2-40B4-BE49-F238E27FC236}">
                <a16:creationId xmlns:a16="http://schemas.microsoft.com/office/drawing/2014/main" id="{9AAC4050-465F-594B-9C36-F9DE25C06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E5CB7478-8A0F-3D4E-A1B7-2B5AA0CBFD8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55303" y="2532130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22">
            <a:extLst>
              <a:ext uri="{FF2B5EF4-FFF2-40B4-BE49-F238E27FC236}">
                <a16:creationId xmlns:a16="http://schemas.microsoft.com/office/drawing/2014/main" id="{DA82D1E7-6AFB-1347-953E-BA7FA1DB511F}"/>
              </a:ext>
            </a:extLst>
          </p:cNvPr>
          <p:cNvGrpSpPr>
            <a:grpSpLocks/>
          </p:cNvGrpSpPr>
          <p:nvPr/>
        </p:nvGrpSpPr>
        <p:grpSpPr bwMode="auto">
          <a:xfrm>
            <a:off x="7257365" y="3956425"/>
            <a:ext cx="2641750" cy="599323"/>
            <a:chOff x="2098675" y="4903173"/>
            <a:chExt cx="1406525" cy="319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05DF5F5-9D13-4A40-8BA9-14611F2CA88D}"/>
                </a:ext>
              </a:extLst>
            </p:cNvPr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345FEE-1054-704B-A230-8E0FC1730CE3}"/>
                </a:ext>
              </a:extLst>
            </p:cNvPr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A0F8EF-4744-8D4A-B247-74F699BCE86C}"/>
                </a:ext>
              </a:extLst>
            </p:cNvPr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86A19B-AC5E-CE47-BC41-5DE6AA18829F}"/>
                </a:ext>
              </a:extLst>
            </p:cNvPr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50">
              <a:extLst>
                <a:ext uri="{FF2B5EF4-FFF2-40B4-BE49-F238E27FC236}">
                  <a16:creationId xmlns:a16="http://schemas.microsoft.com/office/drawing/2014/main" id="{A99E7FD7-A492-F447-A038-44B6AF679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16" name="Group 21">
            <a:extLst>
              <a:ext uri="{FF2B5EF4-FFF2-40B4-BE49-F238E27FC236}">
                <a16:creationId xmlns:a16="http://schemas.microsoft.com/office/drawing/2014/main" id="{7CE8EF81-3DEE-0A4E-A8C8-D7281A0A671B}"/>
              </a:ext>
            </a:extLst>
          </p:cNvPr>
          <p:cNvGrpSpPr>
            <a:grpSpLocks/>
          </p:cNvGrpSpPr>
          <p:nvPr/>
        </p:nvGrpSpPr>
        <p:grpSpPr bwMode="auto">
          <a:xfrm>
            <a:off x="2991724" y="3657600"/>
            <a:ext cx="2663825" cy="1196975"/>
            <a:chOff x="4724400" y="4114800"/>
            <a:chExt cx="2663541" cy="1197700"/>
          </a:xfrm>
        </p:grpSpPr>
        <p:pic>
          <p:nvPicPr>
            <p:cNvPr id="17" name="Picture 2" descr="Z:\Shared with PC\smallMaze.png">
              <a:extLst>
                <a:ext uri="{FF2B5EF4-FFF2-40B4-BE49-F238E27FC236}">
                  <a16:creationId xmlns:a16="http://schemas.microsoft.com/office/drawing/2014/main" id="{3A6EB315-A8D5-CB42-A655-B847F5CC3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0A7A08-04E4-BF4F-9CC2-FE8E51A3FCBC}"/>
                </a:ext>
              </a:extLst>
            </p:cNvPr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BB15E2E5-73BE-6E4C-A7C9-5DE905998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FC5AED8-472B-4542-92FD-BF889FAB3C40}"/>
                </a:ext>
              </a:extLst>
            </p:cNvPr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9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 of A* Tree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9">
            <a:extLst>
              <a:ext uri="{FF2B5EF4-FFF2-40B4-BE49-F238E27FC236}">
                <a16:creationId xmlns:a16="http://schemas.microsoft.com/office/drawing/2014/main" id="{4D9E9C3D-A56F-564C-B553-810B311B0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44515700-67E3-A445-8974-11F45BA0CB24}"/>
              </a:ext>
            </a:extLst>
          </p:cNvPr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2DAA649A-58FB-7141-94A2-4E9060785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324F2012-65BE-3E46-98DB-8AE557D6D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CCB7FB21-F2CC-AC45-8DA7-6157B518F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4CE49CB4-113D-BB4E-8C6E-B75D9279B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2EE138FE-32C2-0B42-9757-5DA906159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5B6D2FC7-F20D-A648-AB84-D9EB36802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5" name="Picture 14" descr="txp_fig">
            <a:extLst>
              <a:ext uri="{FF2B5EF4-FFF2-40B4-BE49-F238E27FC236}">
                <a16:creationId xmlns:a16="http://schemas.microsoft.com/office/drawing/2014/main" id="{B5E5B70A-8470-F646-8D89-1D2563203A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xp_fig">
            <a:extLst>
              <a:ext uri="{FF2B5EF4-FFF2-40B4-BE49-F238E27FC236}">
                <a16:creationId xmlns:a16="http://schemas.microsoft.com/office/drawing/2014/main" id="{FF378725-38A4-6744-A7B1-B481C6A9FC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32682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 of A* Tree Search: Blocking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8842F34-45BD-BE44-BC24-A7BD2BD50FE9}"/>
              </a:ext>
            </a:extLst>
          </p:cNvPr>
          <p:cNvSpPr/>
          <p:nvPr/>
        </p:nvSpPr>
        <p:spPr>
          <a:xfrm>
            <a:off x="5410200" y="4234074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493880E-0C06-404D-A3E1-ABE166492D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79711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F26B5753-75A1-4842-B3C4-B0745D67F1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4565545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49BD4B-121B-EB47-BF9E-53A4D6C87FAC}"/>
              </a:ext>
            </a:extLst>
          </p:cNvPr>
          <p:cNvSpPr txBox="1"/>
          <p:nvPr/>
        </p:nvSpPr>
        <p:spPr>
          <a:xfrm>
            <a:off x="9144000" y="4484652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3388B09B-73C3-8D4A-AE77-7A5A13D51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714998" y="5037031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5C617C-C823-BA42-9C10-5BB6A75D3B26}"/>
              </a:ext>
            </a:extLst>
          </p:cNvPr>
          <p:cNvSpPr txBox="1"/>
          <p:nvPr/>
        </p:nvSpPr>
        <p:spPr>
          <a:xfrm>
            <a:off x="9144000" y="4946317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13" name="Freeform 34">
            <a:extLst>
              <a:ext uri="{FF2B5EF4-FFF2-40B4-BE49-F238E27FC236}">
                <a16:creationId xmlns:a16="http://schemas.microsoft.com/office/drawing/2014/main" id="{3DCFF9A0-6DFD-2D42-8B6D-1F6C6D67C01A}"/>
              </a:ext>
            </a:extLst>
          </p:cNvPr>
          <p:cNvSpPr>
            <a:spLocks/>
          </p:cNvSpPr>
          <p:nvPr/>
        </p:nvSpPr>
        <p:spPr bwMode="auto">
          <a:xfrm>
            <a:off x="8200864" y="1200361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76EBA9A5-7261-D648-AA70-42A74B803B89}"/>
              </a:ext>
            </a:extLst>
          </p:cNvPr>
          <p:cNvSpPr>
            <a:spLocks/>
          </p:cNvSpPr>
          <p:nvPr/>
        </p:nvSpPr>
        <p:spPr bwMode="auto">
          <a:xfrm>
            <a:off x="7384889" y="1179725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8DF77C0C-A249-1444-84A7-AD0A16714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50" y="153532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68CF49A3-2F31-DC45-B4A6-82C49FBCA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501" y="15257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1F27B1F8-B704-4147-987B-5716768A9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7425" y="1386098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2A343B1C-ABBC-5849-ADF8-F4C7752DA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9976" y="322283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11D2EB3D-A3C9-104D-9F97-064D5C6C3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3976" y="291803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7A372DDB-8CA5-1A45-8B57-5DE6A843C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026" y="110987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D118045D-C579-FA42-93BD-C6656D2B6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4976" y="2232236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2" name="Picture 29" descr="txp_fig">
            <a:extLst>
              <a:ext uri="{FF2B5EF4-FFF2-40B4-BE49-F238E27FC236}">
                <a16:creationId xmlns:a16="http://schemas.microsoft.com/office/drawing/2014/main" id="{7A98146E-D871-6C4B-81F7-C0B013259C3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80175" y="2156035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>
            <a:extLst>
              <a:ext uri="{FF2B5EF4-FFF2-40B4-BE49-F238E27FC236}">
                <a16:creationId xmlns:a16="http://schemas.microsoft.com/office/drawing/2014/main" id="{531591BA-9742-E04B-A929-A360A55D22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0334304" y="3210334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89F679A-11FB-4046-B150-430FBC330825}"/>
              </a:ext>
            </a:extLst>
          </p:cNvPr>
          <p:cNvSpPr/>
          <p:nvPr/>
        </p:nvSpPr>
        <p:spPr>
          <a:xfrm rot="1800000">
            <a:off x="7335252" y="1934678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5" name="Picture 24" descr="txp_fig">
            <a:extLst>
              <a:ext uri="{FF2B5EF4-FFF2-40B4-BE49-F238E27FC236}">
                <a16:creationId xmlns:a16="http://schemas.microsoft.com/office/drawing/2014/main" id="{3A1C50F5-E924-1B44-A4DB-29F9DB0427B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31099" y="5529475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452870-606A-A64A-960F-F3FAD58E2C9E}"/>
              </a:ext>
            </a:extLst>
          </p:cNvPr>
          <p:cNvSpPr txBox="1"/>
          <p:nvPr/>
        </p:nvSpPr>
        <p:spPr>
          <a:xfrm>
            <a:off x="9144000" y="5403517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9" name="Picture 28" descr="txp_fig">
            <a:extLst>
              <a:ext uri="{FF2B5EF4-FFF2-40B4-BE49-F238E27FC236}">
                <a16:creationId xmlns:a16="http://schemas.microsoft.com/office/drawing/2014/main" id="{B2CCAEB9-B492-B54B-BF89-B6053369D7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7315200" y="2862474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1924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 animBg="1"/>
      <p:bldP spid="21" grpId="0" animBg="1"/>
      <p:bldP spid="24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 of A* Tree Search: Blocking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34AAA63-1AA7-E746-B0DE-36C33114D124}"/>
              </a:ext>
            </a:extLst>
          </p:cNvPr>
          <p:cNvSpPr/>
          <p:nvPr/>
        </p:nvSpPr>
        <p:spPr>
          <a:xfrm>
            <a:off x="5622235" y="4397376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545969A-8D97-F543-9CED-A39A90914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6835" y="1243013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46688694-86B1-9A45-B052-280DB994DB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571857" y="5180332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306E094D-E90D-6947-BC39-259B02E12D2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557099" y="4707255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A5941E-7A90-6641-8E44-4549486E086C}"/>
              </a:ext>
            </a:extLst>
          </p:cNvPr>
          <p:cNvSpPr txBox="1"/>
          <p:nvPr/>
        </p:nvSpPr>
        <p:spPr>
          <a:xfrm>
            <a:off x="9356035" y="4610986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0428A-1CD1-584E-AA13-06FB199AA393}"/>
              </a:ext>
            </a:extLst>
          </p:cNvPr>
          <p:cNvSpPr txBox="1"/>
          <p:nvPr/>
        </p:nvSpPr>
        <p:spPr>
          <a:xfrm>
            <a:off x="9356035" y="5068186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13" name="Freeform 34">
            <a:extLst>
              <a:ext uri="{FF2B5EF4-FFF2-40B4-BE49-F238E27FC236}">
                <a16:creationId xmlns:a16="http://schemas.microsoft.com/office/drawing/2014/main" id="{9253E7CA-5756-7940-BD3B-5CF09F7F9CFE}"/>
              </a:ext>
            </a:extLst>
          </p:cNvPr>
          <p:cNvSpPr>
            <a:spLocks/>
          </p:cNvSpPr>
          <p:nvPr/>
        </p:nvSpPr>
        <p:spPr bwMode="auto">
          <a:xfrm>
            <a:off x="8260499" y="1363663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7703ADB1-5129-094A-A216-21D3EB6E0081}"/>
              </a:ext>
            </a:extLst>
          </p:cNvPr>
          <p:cNvSpPr>
            <a:spLocks/>
          </p:cNvSpPr>
          <p:nvPr/>
        </p:nvSpPr>
        <p:spPr bwMode="auto">
          <a:xfrm>
            <a:off x="7444524" y="1343027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69F7ECE9-009F-7448-85E4-3BAD60BB5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885" y="169862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5D91D8C1-F9EC-CA43-AFCD-1C943369D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136" y="168910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8B1CB1CA-9151-2E4C-B6AF-95B0CBB34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060" y="15494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0F46B455-CFC9-8A40-8ADA-616459AB6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9611" y="338613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7BB6114A-038B-3344-A523-25F5E81A9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3611" y="308133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43840C72-CD99-F64F-84D2-5C99F6A54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8661" y="127317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27CE0950-07AC-724D-9AC0-C4F06A827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611" y="23955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2" name="Picture 29" descr="txp_fig">
            <a:extLst>
              <a:ext uri="{FF2B5EF4-FFF2-40B4-BE49-F238E27FC236}">
                <a16:creationId xmlns:a16="http://schemas.microsoft.com/office/drawing/2014/main" id="{1D666C6B-C6D9-EB48-BEBB-3873727E5CE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839810" y="2319337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>
            <a:extLst>
              <a:ext uri="{FF2B5EF4-FFF2-40B4-BE49-F238E27FC236}">
                <a16:creationId xmlns:a16="http://schemas.microsoft.com/office/drawing/2014/main" id="{B06ED873-3088-5349-AA6C-8CE4F6B63A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93939" y="3373636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F363BB2-62B2-684B-8B3A-1E10789B1962}"/>
              </a:ext>
            </a:extLst>
          </p:cNvPr>
          <p:cNvSpPr/>
          <p:nvPr/>
        </p:nvSpPr>
        <p:spPr>
          <a:xfrm rot="359986">
            <a:off x="7100586" y="2844436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5" name="Picture 24" descr="txp_fig">
            <a:extLst>
              <a:ext uri="{FF2B5EF4-FFF2-40B4-BE49-F238E27FC236}">
                <a16:creationId xmlns:a16="http://schemas.microsoft.com/office/drawing/2014/main" id="{ED468940-2947-0449-B85A-12163AC39B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374835" y="3025776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1249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 of A* Tree Search: Blocking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CFFAB82-1F0D-6043-BBA5-1AC9D0C2CF53}"/>
              </a:ext>
            </a:extLst>
          </p:cNvPr>
          <p:cNvSpPr/>
          <p:nvPr/>
        </p:nvSpPr>
        <p:spPr>
          <a:xfrm>
            <a:off x="7391400" y="4363276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082327-3249-4D48-9F97-A67095DBC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0313"/>
            <a:ext cx="4953000" cy="452596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1431B947-314B-BF4D-8059-71F92ED091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709669" y="4668076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10" name="Freeform 34">
            <a:extLst>
              <a:ext uri="{FF2B5EF4-FFF2-40B4-BE49-F238E27FC236}">
                <a16:creationId xmlns:a16="http://schemas.microsoft.com/office/drawing/2014/main" id="{23F96BDC-79FD-5341-A9BC-CF76F1523EAD}"/>
              </a:ext>
            </a:extLst>
          </p:cNvPr>
          <p:cNvSpPr>
            <a:spLocks/>
          </p:cNvSpPr>
          <p:nvPr/>
        </p:nvSpPr>
        <p:spPr bwMode="auto">
          <a:xfrm>
            <a:off x="8200864" y="1100963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568287B1-43E5-F745-89F4-9A0F624C1607}"/>
              </a:ext>
            </a:extLst>
          </p:cNvPr>
          <p:cNvSpPr>
            <a:spLocks/>
          </p:cNvSpPr>
          <p:nvPr/>
        </p:nvSpPr>
        <p:spPr bwMode="auto">
          <a:xfrm>
            <a:off x="7384889" y="1080327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84FEDFD9-D24F-BC45-BDBE-D8EA19122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50" y="143592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Oval 14">
            <a:extLst>
              <a:ext uri="{FF2B5EF4-FFF2-40B4-BE49-F238E27FC236}">
                <a16:creationId xmlns:a16="http://schemas.microsoft.com/office/drawing/2014/main" id="{685E36A5-90D9-C44C-88C5-B3C9851E5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501" y="142640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44DF87B3-F302-C244-AB70-CCD4DA17D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7425" y="12867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5425BB70-0B0D-9545-A1E6-E80C7DD46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9976" y="312343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81ACD5D1-9FF0-964D-B70B-87F151971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3976" y="281863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CA1BF249-0DF2-274F-9130-7D900EBB6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026" y="101047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C61EBDEA-BFFA-E14B-A7F1-9A34AA533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4976" y="21328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9" name="Picture 29" descr="txp_fig">
            <a:extLst>
              <a:ext uri="{FF2B5EF4-FFF2-40B4-BE49-F238E27FC236}">
                <a16:creationId xmlns:a16="http://schemas.microsoft.com/office/drawing/2014/main" id="{997547DE-B6C9-E842-823B-E978BDA8047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80175" y="2056637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>
            <a:extLst>
              <a:ext uri="{FF2B5EF4-FFF2-40B4-BE49-F238E27FC236}">
                <a16:creationId xmlns:a16="http://schemas.microsoft.com/office/drawing/2014/main" id="{A3EFF922-6098-1D45-85CC-6AF659D2ED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0334304" y="3110936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7DC405C-91E1-354F-B9B8-2DACBF9CCA56}"/>
              </a:ext>
            </a:extLst>
          </p:cNvPr>
          <p:cNvSpPr/>
          <p:nvPr/>
        </p:nvSpPr>
        <p:spPr>
          <a:xfrm rot="1372885">
            <a:off x="7307550" y="2215128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190BF431-59DE-5849-B19D-491B7CACC5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315200" y="2763076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98064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1" grpId="0" animBg="1"/>
      <p:bldP spid="2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Properties of A*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88">
            <a:extLst>
              <a:ext uri="{FF2B5EF4-FFF2-40B4-BE49-F238E27FC236}">
                <a16:creationId xmlns:a16="http://schemas.microsoft.com/office/drawing/2014/main" id="{34807B39-E2CA-AE45-A38A-4073FEF96A26}"/>
              </a:ext>
            </a:extLst>
          </p:cNvPr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Freeform 126">
            <a:extLst>
              <a:ext uri="{FF2B5EF4-FFF2-40B4-BE49-F238E27FC236}">
                <a16:creationId xmlns:a16="http://schemas.microsoft.com/office/drawing/2014/main" id="{DF428B95-1BF3-7445-B4F6-D64F8541803D}"/>
              </a:ext>
            </a:extLst>
          </p:cNvPr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Oval 89">
            <a:extLst>
              <a:ext uri="{FF2B5EF4-FFF2-40B4-BE49-F238E27FC236}">
                <a16:creationId xmlns:a16="http://schemas.microsoft.com/office/drawing/2014/main" id="{AFCD8CEB-62A7-0C49-B2C1-821709274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90">
            <a:extLst>
              <a:ext uri="{FF2B5EF4-FFF2-40B4-BE49-F238E27FC236}">
                <a16:creationId xmlns:a16="http://schemas.microsoft.com/office/drawing/2014/main" id="{9A8F1279-38F5-3E4D-80FA-4DB601E0D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Text Box 91">
            <a:extLst>
              <a:ext uri="{FF2B5EF4-FFF2-40B4-BE49-F238E27FC236}">
                <a16:creationId xmlns:a16="http://schemas.microsoft.com/office/drawing/2014/main" id="{1CB57642-23ED-3A4E-9218-653BE1B2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2" name="Freeform 92">
            <a:extLst>
              <a:ext uri="{FF2B5EF4-FFF2-40B4-BE49-F238E27FC236}">
                <a16:creationId xmlns:a16="http://schemas.microsoft.com/office/drawing/2014/main" id="{F8C0E395-5BE4-524B-9252-BF00E8D2934C}"/>
              </a:ext>
            </a:extLst>
          </p:cNvPr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Text Box 93">
            <a:extLst>
              <a:ext uri="{FF2B5EF4-FFF2-40B4-BE49-F238E27FC236}">
                <a16:creationId xmlns:a16="http://schemas.microsoft.com/office/drawing/2014/main" id="{E544196A-39E5-874C-920D-8B41A6446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14" name="Oval 95">
            <a:extLst>
              <a:ext uri="{FF2B5EF4-FFF2-40B4-BE49-F238E27FC236}">
                <a16:creationId xmlns:a16="http://schemas.microsoft.com/office/drawing/2014/main" id="{23658954-3EE6-B44F-AA77-9C9ABD39C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Oval 99">
            <a:extLst>
              <a:ext uri="{FF2B5EF4-FFF2-40B4-BE49-F238E27FC236}">
                <a16:creationId xmlns:a16="http://schemas.microsoft.com/office/drawing/2014/main" id="{2A66C91F-A1C0-7B44-AC2D-DBF56144F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Freeform 109">
            <a:extLst>
              <a:ext uri="{FF2B5EF4-FFF2-40B4-BE49-F238E27FC236}">
                <a16:creationId xmlns:a16="http://schemas.microsoft.com/office/drawing/2014/main" id="{CBB04365-62AA-D042-A3D0-F0C957A417F6}"/>
              </a:ext>
            </a:extLst>
          </p:cNvPr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127">
            <a:extLst>
              <a:ext uri="{FF2B5EF4-FFF2-40B4-BE49-F238E27FC236}">
                <a16:creationId xmlns:a16="http://schemas.microsoft.com/office/drawing/2014/main" id="{5034039F-1B2A-EB4F-97EA-6060639A3101}"/>
              </a:ext>
            </a:extLst>
          </p:cNvPr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10">
            <a:extLst>
              <a:ext uri="{FF2B5EF4-FFF2-40B4-BE49-F238E27FC236}">
                <a16:creationId xmlns:a16="http://schemas.microsoft.com/office/drawing/2014/main" id="{3CE4E0A0-59CE-C346-9D0D-B5A121D29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11">
            <a:extLst>
              <a:ext uri="{FF2B5EF4-FFF2-40B4-BE49-F238E27FC236}">
                <a16:creationId xmlns:a16="http://schemas.microsoft.com/office/drawing/2014/main" id="{BD29F7E6-45AF-DC47-B59F-FF0EFBDC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12">
            <a:extLst>
              <a:ext uri="{FF2B5EF4-FFF2-40B4-BE49-F238E27FC236}">
                <a16:creationId xmlns:a16="http://schemas.microsoft.com/office/drawing/2014/main" id="{4CEE0CF2-521C-F540-A479-7710C50C3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Freeform 113">
            <a:extLst>
              <a:ext uri="{FF2B5EF4-FFF2-40B4-BE49-F238E27FC236}">
                <a16:creationId xmlns:a16="http://schemas.microsoft.com/office/drawing/2014/main" id="{33C0F0E8-74B1-7045-9031-68BD268EBF7F}"/>
              </a:ext>
            </a:extLst>
          </p:cNvPr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114">
            <a:extLst>
              <a:ext uri="{FF2B5EF4-FFF2-40B4-BE49-F238E27FC236}">
                <a16:creationId xmlns:a16="http://schemas.microsoft.com/office/drawing/2014/main" id="{8265C421-8DDF-FC4A-9040-D4F89505D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3" name="Oval 116">
            <a:extLst>
              <a:ext uri="{FF2B5EF4-FFF2-40B4-BE49-F238E27FC236}">
                <a16:creationId xmlns:a16="http://schemas.microsoft.com/office/drawing/2014/main" id="{10643255-ECD1-3F4E-BC0E-51364C4EC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4" name="Oval 115">
            <a:extLst>
              <a:ext uri="{FF2B5EF4-FFF2-40B4-BE49-F238E27FC236}">
                <a16:creationId xmlns:a16="http://schemas.microsoft.com/office/drawing/2014/main" id="{CFFF693A-1572-9345-B3CD-FD3D3F8AC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5" name="Text Box 123">
            <a:extLst>
              <a:ext uri="{FF2B5EF4-FFF2-40B4-BE49-F238E27FC236}">
                <a16:creationId xmlns:a16="http://schemas.microsoft.com/office/drawing/2014/main" id="{51532B22-AD1B-2D4F-9705-0E0A110FB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8" name="Text Box 124">
            <a:extLst>
              <a:ext uri="{FF2B5EF4-FFF2-40B4-BE49-F238E27FC236}">
                <a16:creationId xmlns:a16="http://schemas.microsoft.com/office/drawing/2014/main" id="{26EFFC6A-AFCC-694F-BC6B-C6F700104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153304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Uniform-Cost versus A* Contours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6DC43948-DED1-1745-AC38-302A984B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EE67226F-0758-7142-AB4C-5EDACDAF1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BED3919-6D36-264E-A220-95E4DDF989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98FB4211-5586-864B-ACAB-F6C5DBA36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4C7D53F-4320-0B40-8C21-DAECAC83B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7CB2D383-062A-D548-BD13-CE0FE3D1C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7B88CDC7-7102-4642-A13C-4823B1237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B8451ADF-FA56-B14E-BA30-16B2AE50E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D7C98F11-F63F-D64F-8138-5BC8AB7A8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9A14482C-6726-484C-BB66-AE1321616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54F6874B-4677-2540-B36D-B0E5A41E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D2AD59C3-2A1C-EE41-AFAE-1AA16D2CA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7C5499B7-4E63-5248-A647-99BB8F6C6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02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Objectives for Today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C1CF377-02C4-5A44-B919-65CD6BFF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82" y="1294454"/>
            <a:ext cx="5437340" cy="492067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Informed Search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Heuristics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Greedy Search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A* Search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Graph Search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F1D64D5-A71E-BA4B-9662-D38EC91F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8516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30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Pacman Comparison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eedy_pacman.jpg">
            <a:extLst>
              <a:ext uri="{FF2B5EF4-FFF2-40B4-BE49-F238E27FC236}">
                <a16:creationId xmlns:a16="http://schemas.microsoft.com/office/drawing/2014/main" id="{8D1733FA-CAEB-BE40-97A6-4FFC6B7E7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2" y="1479739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7" descr="uniform_pacman.jpg">
            <a:extLst>
              <a:ext uri="{FF2B5EF4-FFF2-40B4-BE49-F238E27FC236}">
                <a16:creationId xmlns:a16="http://schemas.microsoft.com/office/drawing/2014/main" id="{131CC90E-8B79-C542-9E1B-55D5987B0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22" y="1479739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3" descr="astar_pacman.jpg">
            <a:extLst>
              <a:ext uri="{FF2B5EF4-FFF2-40B4-BE49-F238E27FC236}">
                <a16:creationId xmlns:a16="http://schemas.microsoft.com/office/drawing/2014/main" id="{F15BE0B5-9519-3744-ADBB-AC64ABD577FD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17" y="1479739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9E349D-EBB5-0847-82E5-3EF7EBBFF4FE}"/>
              </a:ext>
            </a:extLst>
          </p:cNvPr>
          <p:cNvSpPr txBox="1"/>
          <p:nvPr/>
        </p:nvSpPr>
        <p:spPr>
          <a:xfrm>
            <a:off x="1123122" y="4146739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2918E-A24E-7D43-A365-468325BC9454}"/>
              </a:ext>
            </a:extLst>
          </p:cNvPr>
          <p:cNvSpPr txBox="1"/>
          <p:nvPr/>
        </p:nvSpPr>
        <p:spPr>
          <a:xfrm>
            <a:off x="5085522" y="4146739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CF9D2-E916-F140-9FD8-8E3301DCDFAA}"/>
              </a:ext>
            </a:extLst>
          </p:cNvPr>
          <p:cNvSpPr txBox="1"/>
          <p:nvPr/>
        </p:nvSpPr>
        <p:spPr>
          <a:xfrm>
            <a:off x="9733722" y="4146739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858174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31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A* Applications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8B7A639C-DA7E-F442-8895-EEFAA6F147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457715B-9DE9-334C-8EE5-30F235AA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2202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32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A*: Creating Admissible Heuristics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8C9171B4-660B-EA46-B454-4B5F57DD41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019312"/>
            <a:ext cx="11379200" cy="5156199"/>
          </a:xfrm>
        </p:spPr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933D5D34-FD09-8540-A104-5A4AF5F812B8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3541389"/>
            <a:ext cx="3657600" cy="1791929"/>
            <a:chOff x="5067016" y="4038600"/>
            <a:chExt cx="2663541" cy="1197700"/>
          </a:xfrm>
        </p:grpSpPr>
        <p:pic>
          <p:nvPicPr>
            <p:cNvPr id="9" name="Picture 2" descr="Z:\Shared with PC\smallMaze.png">
              <a:extLst>
                <a:ext uri="{FF2B5EF4-FFF2-40B4-BE49-F238E27FC236}">
                  <a16:creationId xmlns:a16="http://schemas.microsoft.com/office/drawing/2014/main" id="{F6B0B6C6-9967-5A45-952D-74F557F9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F2EB538-9311-474B-A3EE-97F5A85F7D1C}"/>
                </a:ext>
              </a:extLst>
            </p:cNvPr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6A2374AE-F75B-724F-BC26-16C6BAB38E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B83B2C3-1C2B-7A4F-B266-EA56206F1339}"/>
                </a:ext>
              </a:extLst>
            </p:cNvPr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B45C3D-EA5D-4147-B0BE-16F409D264E5}"/>
              </a:ext>
            </a:extLst>
          </p:cNvPr>
          <p:cNvGrpSpPr/>
          <p:nvPr/>
        </p:nvGrpSpPr>
        <p:grpSpPr>
          <a:xfrm>
            <a:off x="2438400" y="3508512"/>
            <a:ext cx="2819399" cy="1947382"/>
            <a:chOff x="2743201" y="4111625"/>
            <a:chExt cx="2170113" cy="1374775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10FCF804-A446-BD43-8C59-FA74B8BDF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F5C31C-FBD0-A449-B97F-6F0BAEB72DB6}"/>
                </a:ext>
              </a:extLst>
            </p:cNvPr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17C6631-F498-1640-84D6-68381FC4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813312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  <p:extLst>
      <p:ext uri="{BB962C8B-B14F-4D97-AF65-F5344CB8AC3E}">
        <p14:creationId xmlns:p14="http://schemas.microsoft.com/office/powerpoint/2010/main" val="26012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33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8 Puzzle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CCDE8FDE-7A56-C040-9046-BCC197548C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972A1D-D9B3-0C49-B052-1F36AE4F6702}"/>
              </a:ext>
            </a:extLst>
          </p:cNvPr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A08210D-FACE-3C4E-99C3-1F2EB7C05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233718-4AF3-3A47-B19B-D9D8B3036FAE}"/>
                </a:ext>
              </a:extLst>
            </p:cNvPr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30303FE0-6ADE-BB45-A9E5-7FF1A91A7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641A03-3AD0-C14E-9A17-2B2FBABD326F}"/>
              </a:ext>
            </a:extLst>
          </p:cNvPr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198A9-B06E-6242-9F7E-77B1689321F4}"/>
              </a:ext>
            </a:extLst>
          </p:cNvPr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467F72E-BBEF-0A45-9611-C542B4B2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3B8EB-CF2E-C742-B61B-25845DCC2D07}"/>
              </a:ext>
            </a:extLst>
          </p:cNvPr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304814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34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8110331" y="6478512"/>
            <a:ext cx="3548268" cy="242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AI; Statistics from Andrew Moore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8 Puzzle: Heuristic I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D6582D70-D2F4-1D44-91D0-4EFE1496E7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7310DC42-D0AF-CC47-B81A-14E875857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9" name="Group 94">
            <a:extLst>
              <a:ext uri="{FF2B5EF4-FFF2-40B4-BE49-F238E27FC236}">
                <a16:creationId xmlns:a16="http://schemas.microsoft.com/office/drawing/2014/main" id="{8319CC9B-C700-9F48-B5B7-8AC9712A7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431520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D8FE9D0-66D4-F547-94A0-B8531E884248}"/>
              </a:ext>
            </a:extLst>
          </p:cNvPr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71501531-835B-BC40-9042-E1565C3EED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6AF754-E5C3-9E40-8BCD-9F7A38EB98B9}"/>
                </a:ext>
              </a:extLst>
            </p:cNvPr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9FF50B-B612-BF41-9C6F-51272D3D46BC}"/>
                </a:ext>
              </a:extLst>
            </p:cNvPr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EAFD5A15-B0AA-124F-83A6-A1867A09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162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35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8 Puzzle: Heuristic II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4685FD28-5568-EE4B-8DB2-64E9744520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2D8D881-46EF-D145-A61D-011F0A02B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4330" y="5026967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9" name="Group 77">
            <a:extLst>
              <a:ext uri="{FF2B5EF4-FFF2-40B4-BE49-F238E27FC236}">
                <a16:creationId xmlns:a16="http://schemas.microsoft.com/office/drawing/2014/main" id="{F8DE856F-34F8-2749-9E42-0D4E4B01D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86287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9DBEA0F-E9DA-0047-82F6-CDDFAFF04F69}"/>
              </a:ext>
            </a:extLst>
          </p:cNvPr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4E3A307B-A37F-4345-9D68-72E9CC3AB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B182F2-C97D-BE47-AD20-C1C1AA8E5981}"/>
                </a:ext>
              </a:extLst>
            </p:cNvPr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C5DD4C-2006-AE41-9B61-3CC7165BB9BE}"/>
                </a:ext>
              </a:extLst>
            </p:cNvPr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47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36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8 Puzzle: Heuristic III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0D3F8FDF-2159-4D4D-B251-4263BC60FF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B09F697-2124-1341-B508-09463D350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441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Trivial Heuristics and Dominance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596A427-96BE-534D-8A9A-55779FA3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8713" y="1120774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8" name="Picture 7" descr="txp_fig">
            <a:extLst>
              <a:ext uri="{FF2B5EF4-FFF2-40B4-BE49-F238E27FC236}">
                <a16:creationId xmlns:a16="http://schemas.microsoft.com/office/drawing/2014/main" id="{9FDDE165-0E11-604A-A7B3-40A204DB254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213114" y="3482974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8" descr="txp_fig">
            <a:extLst>
              <a:ext uri="{FF2B5EF4-FFF2-40B4-BE49-F238E27FC236}">
                <a16:creationId xmlns:a16="http://schemas.microsoft.com/office/drawing/2014/main" id="{17C6E0AF-553D-2D4F-9C55-FFD8AD26162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92488" y="1730375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26508D-2E1E-DD48-B50C-9F4685D6546E}"/>
              </a:ext>
            </a:extLst>
          </p:cNvPr>
          <p:cNvGrpSpPr/>
          <p:nvPr/>
        </p:nvGrpSpPr>
        <p:grpSpPr>
          <a:xfrm>
            <a:off x="8309113" y="1313112"/>
            <a:ext cx="2133600" cy="4227262"/>
            <a:chOff x="9344024" y="1905002"/>
            <a:chExt cx="1781176" cy="3529011"/>
          </a:xfrm>
        </p:grpSpPr>
        <p:pic>
          <p:nvPicPr>
            <p:cNvPr id="11" name="Picture 9" descr="txp_fig">
              <a:extLst>
                <a:ext uri="{FF2B5EF4-FFF2-40B4-BE49-F238E27FC236}">
                  <a16:creationId xmlns:a16="http://schemas.microsoft.com/office/drawing/2014/main" id="{5F6FCE0B-0E09-A04C-AE85-7BE03BEF310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txp_fig">
              <a:extLst>
                <a:ext uri="{FF2B5EF4-FFF2-40B4-BE49-F238E27FC236}">
                  <a16:creationId xmlns:a16="http://schemas.microsoft.com/office/drawing/2014/main" id="{03778ECD-8F97-354F-A9A1-79325483CBE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3" descr="txp_fig">
              <a:extLst>
                <a:ext uri="{FF2B5EF4-FFF2-40B4-BE49-F238E27FC236}">
                  <a16:creationId xmlns:a16="http://schemas.microsoft.com/office/drawing/2014/main" id="{93BBF4FA-8535-4740-B037-0DF16C791B0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5" descr="txp_fig">
              <a:extLst>
                <a:ext uri="{FF2B5EF4-FFF2-40B4-BE49-F238E27FC236}">
                  <a16:creationId xmlns:a16="http://schemas.microsoft.com/office/drawing/2014/main" id="{857F03E6-A81C-6C4A-874B-38F3D77B1CF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9" descr="txp_fig">
              <a:extLst>
                <a:ext uri="{FF2B5EF4-FFF2-40B4-BE49-F238E27FC236}">
                  <a16:creationId xmlns:a16="http://schemas.microsoft.com/office/drawing/2014/main" id="{6D5BC5C0-60A4-204B-B374-280CD1E3EA8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Line 23">
              <a:extLst>
                <a:ext uri="{FF2B5EF4-FFF2-40B4-BE49-F238E27FC236}">
                  <a16:creationId xmlns:a16="http://schemas.microsoft.com/office/drawing/2014/main" id="{E74D853F-D827-EC40-9807-16DAD27FA7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17" name="Line 24">
              <a:extLst>
                <a:ext uri="{FF2B5EF4-FFF2-40B4-BE49-F238E27FC236}">
                  <a16:creationId xmlns:a16="http://schemas.microsoft.com/office/drawing/2014/main" id="{2021018C-9E97-3149-9EB6-8C275790D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DB27EA9D-48C3-6948-89DB-E5565E023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87F34090-F5F0-9D4C-9B7A-C86660D4B8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AAE974EF-B06F-8049-8C80-C0F2E5292E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B7963610-E2C9-6445-B09F-7C3E48DCC4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2" name="Picture 29" descr="txp_fig">
              <a:extLst>
                <a:ext uri="{FF2B5EF4-FFF2-40B4-BE49-F238E27FC236}">
                  <a16:creationId xmlns:a16="http://schemas.microsoft.com/office/drawing/2014/main" id="{80BCC16D-22D0-6242-A78A-7BD8B06A8E5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336230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Graph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5D3BC36F-A966-AB40-A5E5-6D582117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2649" y="1224315"/>
            <a:ext cx="9932986" cy="4409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5704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Tree Search: Extra Work!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79EFDBE4-FCEB-1340-878B-FBEBBB6DBF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BCAB37-1D65-CF4F-8A88-8336CDEA4615}"/>
              </a:ext>
            </a:extLst>
          </p:cNvPr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2126F7-890F-E74C-8207-9465B3C6F68B}"/>
              </a:ext>
            </a:extLst>
          </p:cNvPr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97AB8-DBA6-ED48-BBFC-0A8DEB2F08E5}"/>
              </a:ext>
            </a:extLst>
          </p:cNvPr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604C0-F0BC-E74C-B1F6-69099B81F8EE}"/>
              </a:ext>
            </a:extLst>
          </p:cNvPr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445111E-10B5-4B49-9507-7F954F96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21B7804D-7CD8-4248-B363-05783AEA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35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Recap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950532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40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Graph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46808A60-4909-7747-8CF9-66CFF7FD3F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158464"/>
            <a:ext cx="11379200" cy="4729164"/>
          </a:xfrm>
        </p:spPr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EAD74D4D-0DE6-134E-B95D-8A2E53BBDB45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2197073"/>
            <a:ext cx="5486400" cy="3355590"/>
            <a:chOff x="48" y="2332"/>
            <a:chExt cx="3456" cy="2406"/>
          </a:xfrm>
        </p:grpSpPr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E175B311-BDEE-E044-802E-3D02896A11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663A799A-3DF9-5E49-B060-9FE3AD1CB6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DF7BDD36-C2A0-CC4C-85D0-6CE40EE2E3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978D1B6F-68C8-C642-845E-964CB3AFA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FB81043-14FD-5240-A7CE-A4AC7DB03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39147787-B5FE-BD4E-8CB1-F6EFF5F65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3E5797CA-8B16-364D-9427-42F40A732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16" name="AutoShape 12">
              <a:extLst>
                <a:ext uri="{FF2B5EF4-FFF2-40B4-BE49-F238E27FC236}">
                  <a16:creationId xmlns:a16="http://schemas.microsoft.com/office/drawing/2014/main" id="{EF1928CC-F1C0-9843-8A3A-1E83F7A45E91}"/>
                </a:ext>
              </a:extLst>
            </p:cNvPr>
            <p:cNvCxnSpPr>
              <a:cxnSpLocks noChangeShapeType="1"/>
              <a:stCxn id="12" idx="2"/>
              <a:endCxn id="1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" name="AutoShape 13">
              <a:extLst>
                <a:ext uri="{FF2B5EF4-FFF2-40B4-BE49-F238E27FC236}">
                  <a16:creationId xmlns:a16="http://schemas.microsoft.com/office/drawing/2014/main" id="{96A66E04-7454-8B41-9F68-922D018A3D78}"/>
                </a:ext>
              </a:extLst>
            </p:cNvPr>
            <p:cNvCxnSpPr>
              <a:cxnSpLocks noChangeShapeType="1"/>
              <a:stCxn id="12" idx="2"/>
              <a:endCxn id="1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14">
              <a:extLst>
                <a:ext uri="{FF2B5EF4-FFF2-40B4-BE49-F238E27FC236}">
                  <a16:creationId xmlns:a16="http://schemas.microsoft.com/office/drawing/2014/main" id="{159D6569-9C9E-9142-9B20-D18D0C1A4937}"/>
                </a:ext>
              </a:extLst>
            </p:cNvPr>
            <p:cNvCxnSpPr>
              <a:cxnSpLocks noChangeShapeType="1"/>
              <a:stCxn id="11" idx="2"/>
              <a:endCxn id="1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5">
              <a:extLst>
                <a:ext uri="{FF2B5EF4-FFF2-40B4-BE49-F238E27FC236}">
                  <a16:creationId xmlns:a16="http://schemas.microsoft.com/office/drawing/2014/main" id="{C28151B3-82CB-1844-B9F0-53BC9DBDB55F}"/>
                </a:ext>
              </a:extLst>
            </p:cNvPr>
            <p:cNvCxnSpPr>
              <a:cxnSpLocks noChangeShapeType="1"/>
              <a:stCxn id="15" idx="2"/>
              <a:endCxn id="1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E70C1E0E-0D07-C248-85BE-F910578069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51" name="Text Box 17">
                <a:extLst>
                  <a:ext uri="{FF2B5EF4-FFF2-40B4-BE49-F238E27FC236}">
                    <a16:creationId xmlns:a16="http://schemas.microsoft.com/office/drawing/2014/main" id="{DDD5B792-D3F4-0440-AB35-054C26DD7F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52" name="Text Box 18">
                <a:extLst>
                  <a:ext uri="{FF2B5EF4-FFF2-40B4-BE49-F238E27FC236}">
                    <a16:creationId xmlns:a16="http://schemas.microsoft.com/office/drawing/2014/main" id="{01F01D19-8EB3-BE49-9A4A-A06050105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53" name="Text Box 19">
                <a:extLst>
                  <a:ext uri="{FF2B5EF4-FFF2-40B4-BE49-F238E27FC236}">
                    <a16:creationId xmlns:a16="http://schemas.microsoft.com/office/drawing/2014/main" id="{2B89D433-FA31-2B45-B2DA-0820750908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54" name="Text Box 20">
                <a:extLst>
                  <a:ext uri="{FF2B5EF4-FFF2-40B4-BE49-F238E27FC236}">
                    <a16:creationId xmlns:a16="http://schemas.microsoft.com/office/drawing/2014/main" id="{6B082C21-06D2-3146-B313-0D5047205B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55" name="Text Box 21">
                <a:extLst>
                  <a:ext uri="{FF2B5EF4-FFF2-40B4-BE49-F238E27FC236}">
                    <a16:creationId xmlns:a16="http://schemas.microsoft.com/office/drawing/2014/main" id="{451584AA-0648-E84B-8D1D-DE0CEA25C9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56" name="Text Box 22">
                <a:extLst>
                  <a:ext uri="{FF2B5EF4-FFF2-40B4-BE49-F238E27FC236}">
                    <a16:creationId xmlns:a16="http://schemas.microsoft.com/office/drawing/2014/main" id="{E9CD4989-5F00-9E4E-BC6F-B4DEB1C444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57" name="Text Box 23">
                <a:extLst>
                  <a:ext uri="{FF2B5EF4-FFF2-40B4-BE49-F238E27FC236}">
                    <a16:creationId xmlns:a16="http://schemas.microsoft.com/office/drawing/2014/main" id="{427C76B3-9578-AB42-B549-F6D8192FE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58" name="Text Box 24">
                <a:extLst>
                  <a:ext uri="{FF2B5EF4-FFF2-40B4-BE49-F238E27FC236}">
                    <a16:creationId xmlns:a16="http://schemas.microsoft.com/office/drawing/2014/main" id="{27EF2B70-4A41-1243-B1B5-9723DB7777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59" name="Text Box 25">
                <a:extLst>
                  <a:ext uri="{FF2B5EF4-FFF2-40B4-BE49-F238E27FC236}">
                    <a16:creationId xmlns:a16="http://schemas.microsoft.com/office/drawing/2014/main" id="{EC284859-D636-F14B-B50F-E45F8A01B4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60" name="Text Box 26">
                <a:extLst>
                  <a:ext uri="{FF2B5EF4-FFF2-40B4-BE49-F238E27FC236}">
                    <a16:creationId xmlns:a16="http://schemas.microsoft.com/office/drawing/2014/main" id="{29BCD956-FDF2-D645-AE05-747A497093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61" name="AutoShape 27">
                <a:extLst>
                  <a:ext uri="{FF2B5EF4-FFF2-40B4-BE49-F238E27FC236}">
                    <a16:creationId xmlns:a16="http://schemas.microsoft.com/office/drawing/2014/main" id="{5C8E9B20-1024-7240-A7C5-A897DAB21B2D}"/>
                  </a:ext>
                </a:extLst>
              </p:cNvPr>
              <p:cNvCxnSpPr>
                <a:cxnSpLocks noChangeShapeType="1"/>
                <a:stCxn id="51" idx="2"/>
                <a:endCxn id="53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2" name="AutoShape 28">
                <a:extLst>
                  <a:ext uri="{FF2B5EF4-FFF2-40B4-BE49-F238E27FC236}">
                    <a16:creationId xmlns:a16="http://schemas.microsoft.com/office/drawing/2014/main" id="{4C9841E9-79C0-FD4C-A6B2-C869291C3AA5}"/>
                  </a:ext>
                </a:extLst>
              </p:cNvPr>
              <p:cNvCxnSpPr>
                <a:cxnSpLocks noChangeShapeType="1"/>
                <a:stCxn id="51" idx="2"/>
                <a:endCxn id="55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AutoShape 29">
                <a:extLst>
                  <a:ext uri="{FF2B5EF4-FFF2-40B4-BE49-F238E27FC236}">
                    <a16:creationId xmlns:a16="http://schemas.microsoft.com/office/drawing/2014/main" id="{EB22397D-303C-4E41-B818-D351C0E38BEC}"/>
                  </a:ext>
                </a:extLst>
              </p:cNvPr>
              <p:cNvCxnSpPr>
                <a:cxnSpLocks noChangeShapeType="1"/>
                <a:stCxn id="53" idx="2"/>
                <a:endCxn id="52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AutoShape 30">
                <a:extLst>
                  <a:ext uri="{FF2B5EF4-FFF2-40B4-BE49-F238E27FC236}">
                    <a16:creationId xmlns:a16="http://schemas.microsoft.com/office/drawing/2014/main" id="{14AA9FE3-D5EB-0D4B-A436-5D664D216C48}"/>
                  </a:ext>
                </a:extLst>
              </p:cNvPr>
              <p:cNvCxnSpPr>
                <a:cxnSpLocks noChangeShapeType="1"/>
                <a:stCxn id="53" idx="2"/>
                <a:endCxn id="56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AutoShape 31">
                <a:extLst>
                  <a:ext uri="{FF2B5EF4-FFF2-40B4-BE49-F238E27FC236}">
                    <a16:creationId xmlns:a16="http://schemas.microsoft.com/office/drawing/2014/main" id="{A848E004-BF6A-8249-9B67-512E659251F1}"/>
                  </a:ext>
                </a:extLst>
              </p:cNvPr>
              <p:cNvCxnSpPr>
                <a:cxnSpLocks noChangeShapeType="1"/>
                <a:stCxn id="55" idx="2"/>
                <a:endCxn id="54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AutoShape 32">
                <a:extLst>
                  <a:ext uri="{FF2B5EF4-FFF2-40B4-BE49-F238E27FC236}">
                    <a16:creationId xmlns:a16="http://schemas.microsoft.com/office/drawing/2014/main" id="{FF5703EA-3306-0143-9816-0CF45257FAA5}"/>
                  </a:ext>
                </a:extLst>
              </p:cNvPr>
              <p:cNvCxnSpPr>
                <a:cxnSpLocks noChangeShapeType="1"/>
                <a:stCxn id="52" idx="2"/>
                <a:endCxn id="57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7" name="AutoShape 33">
                <a:extLst>
                  <a:ext uri="{FF2B5EF4-FFF2-40B4-BE49-F238E27FC236}">
                    <a16:creationId xmlns:a16="http://schemas.microsoft.com/office/drawing/2014/main" id="{304B757B-48B1-024C-9210-B176C619AF13}"/>
                  </a:ext>
                </a:extLst>
              </p:cNvPr>
              <p:cNvCxnSpPr>
                <a:cxnSpLocks noChangeShapeType="1"/>
                <a:stCxn id="54" idx="2"/>
                <a:endCxn id="58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8" name="AutoShape 34">
                <a:extLst>
                  <a:ext uri="{FF2B5EF4-FFF2-40B4-BE49-F238E27FC236}">
                    <a16:creationId xmlns:a16="http://schemas.microsoft.com/office/drawing/2014/main" id="{039A91B4-A876-6D43-9365-8380C90AA674}"/>
                  </a:ext>
                </a:extLst>
              </p:cNvPr>
              <p:cNvCxnSpPr>
                <a:cxnSpLocks noChangeShapeType="1"/>
                <a:stCxn id="54" idx="2"/>
                <a:endCxn id="59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9" name="AutoShape 35">
                <a:extLst>
                  <a:ext uri="{FF2B5EF4-FFF2-40B4-BE49-F238E27FC236}">
                    <a16:creationId xmlns:a16="http://schemas.microsoft.com/office/drawing/2014/main" id="{5EEA18EE-19E8-894F-9DBD-C7756A83335B}"/>
                  </a:ext>
                </a:extLst>
              </p:cNvPr>
              <p:cNvCxnSpPr>
                <a:cxnSpLocks noChangeShapeType="1"/>
                <a:stCxn id="58" idx="2"/>
                <a:endCxn id="60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1" name="Text Box 36">
              <a:extLst>
                <a:ext uri="{FF2B5EF4-FFF2-40B4-BE49-F238E27FC236}">
                  <a16:creationId xmlns:a16="http://schemas.microsoft.com/office/drawing/2014/main" id="{02F23A50-A453-8E49-B373-F52770BE8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22" name="AutoShape 37">
              <a:extLst>
                <a:ext uri="{FF2B5EF4-FFF2-40B4-BE49-F238E27FC236}">
                  <a16:creationId xmlns:a16="http://schemas.microsoft.com/office/drawing/2014/main" id="{6F7E26A7-4A8B-6048-8EFF-83D6A937FEB1}"/>
                </a:ext>
              </a:extLst>
            </p:cNvPr>
            <p:cNvCxnSpPr>
              <a:cxnSpLocks noChangeShapeType="1"/>
              <a:stCxn id="13" idx="2"/>
              <a:endCxn id="2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3" name="Group 38">
              <a:extLst>
                <a:ext uri="{FF2B5EF4-FFF2-40B4-BE49-F238E27FC236}">
                  <a16:creationId xmlns:a16="http://schemas.microsoft.com/office/drawing/2014/main" id="{E070D316-074F-A448-807E-933C7BCA53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1" name="Text Box 39">
                <a:extLst>
                  <a:ext uri="{FF2B5EF4-FFF2-40B4-BE49-F238E27FC236}">
                    <a16:creationId xmlns:a16="http://schemas.microsoft.com/office/drawing/2014/main" id="{762A0236-01FE-6D49-B0BC-08A75649CD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2" name="Text Box 40">
                <a:extLst>
                  <a:ext uri="{FF2B5EF4-FFF2-40B4-BE49-F238E27FC236}">
                    <a16:creationId xmlns:a16="http://schemas.microsoft.com/office/drawing/2014/main" id="{712AFD7F-5A91-EA44-B904-58AF1066F8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3" name="Text Box 41">
                <a:extLst>
                  <a:ext uri="{FF2B5EF4-FFF2-40B4-BE49-F238E27FC236}">
                    <a16:creationId xmlns:a16="http://schemas.microsoft.com/office/drawing/2014/main" id="{1D2B6A72-26A0-0241-B028-2D29FF2EE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4" name="Text Box 42">
                <a:extLst>
                  <a:ext uri="{FF2B5EF4-FFF2-40B4-BE49-F238E27FC236}">
                    <a16:creationId xmlns:a16="http://schemas.microsoft.com/office/drawing/2014/main" id="{980097FD-DBE5-B847-9755-62A67C929D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6" name="Text Box 43">
                <a:extLst>
                  <a:ext uri="{FF2B5EF4-FFF2-40B4-BE49-F238E27FC236}">
                    <a16:creationId xmlns:a16="http://schemas.microsoft.com/office/drawing/2014/main" id="{7E67008B-67FA-C347-ACCD-BAFA0F2DFF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7" name="Text Box 44">
                <a:extLst>
                  <a:ext uri="{FF2B5EF4-FFF2-40B4-BE49-F238E27FC236}">
                    <a16:creationId xmlns:a16="http://schemas.microsoft.com/office/drawing/2014/main" id="{E08B19EF-57BD-B649-B05F-636AE9367F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8" name="Text Box 45">
                <a:extLst>
                  <a:ext uri="{FF2B5EF4-FFF2-40B4-BE49-F238E27FC236}">
                    <a16:creationId xmlns:a16="http://schemas.microsoft.com/office/drawing/2014/main" id="{15407A34-9573-E140-8181-24E8A6669A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9" name="Text Box 46">
                <a:extLst>
                  <a:ext uri="{FF2B5EF4-FFF2-40B4-BE49-F238E27FC236}">
                    <a16:creationId xmlns:a16="http://schemas.microsoft.com/office/drawing/2014/main" id="{137154EF-BF1E-F540-8F30-43F2104D0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40" name="Text Box 47">
                <a:extLst>
                  <a:ext uri="{FF2B5EF4-FFF2-40B4-BE49-F238E27FC236}">
                    <a16:creationId xmlns:a16="http://schemas.microsoft.com/office/drawing/2014/main" id="{7D9EB465-90E3-254B-B5E0-50DD10D8A7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41" name="Text Box 48">
                <a:extLst>
                  <a:ext uri="{FF2B5EF4-FFF2-40B4-BE49-F238E27FC236}">
                    <a16:creationId xmlns:a16="http://schemas.microsoft.com/office/drawing/2014/main" id="{55961F16-CD7B-B448-8317-930402E01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42" name="AutoShape 49">
                <a:extLst>
                  <a:ext uri="{FF2B5EF4-FFF2-40B4-BE49-F238E27FC236}">
                    <a16:creationId xmlns:a16="http://schemas.microsoft.com/office/drawing/2014/main" id="{E987A554-CE5C-A14B-972B-79CB0B4DCF72}"/>
                  </a:ext>
                </a:extLst>
              </p:cNvPr>
              <p:cNvCxnSpPr>
                <a:cxnSpLocks noChangeShapeType="1"/>
                <a:stCxn id="31" idx="2"/>
                <a:endCxn id="33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3" name="AutoShape 50">
                <a:extLst>
                  <a:ext uri="{FF2B5EF4-FFF2-40B4-BE49-F238E27FC236}">
                    <a16:creationId xmlns:a16="http://schemas.microsoft.com/office/drawing/2014/main" id="{6181B90B-883E-D147-980A-1A8D45191BED}"/>
                  </a:ext>
                </a:extLst>
              </p:cNvPr>
              <p:cNvCxnSpPr>
                <a:cxnSpLocks noChangeShapeType="1"/>
                <a:stCxn id="31" idx="2"/>
                <a:endCxn id="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4" name="AutoShape 51">
                <a:extLst>
                  <a:ext uri="{FF2B5EF4-FFF2-40B4-BE49-F238E27FC236}">
                    <a16:creationId xmlns:a16="http://schemas.microsoft.com/office/drawing/2014/main" id="{C1F42A42-57E8-9343-8990-8A20FC4914FF}"/>
                  </a:ext>
                </a:extLst>
              </p:cNvPr>
              <p:cNvCxnSpPr>
                <a:cxnSpLocks noChangeShapeType="1"/>
                <a:stCxn id="33" idx="2"/>
                <a:endCxn id="32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AutoShape 52">
                <a:extLst>
                  <a:ext uri="{FF2B5EF4-FFF2-40B4-BE49-F238E27FC236}">
                    <a16:creationId xmlns:a16="http://schemas.microsoft.com/office/drawing/2014/main" id="{15D0CC2E-14C1-E248-8E3E-4AFC1CC7654C}"/>
                  </a:ext>
                </a:extLst>
              </p:cNvPr>
              <p:cNvCxnSpPr>
                <a:cxnSpLocks noChangeShapeType="1"/>
                <a:stCxn id="33" idx="2"/>
                <a:endCxn id="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53">
                <a:extLst>
                  <a:ext uri="{FF2B5EF4-FFF2-40B4-BE49-F238E27FC236}">
                    <a16:creationId xmlns:a16="http://schemas.microsoft.com/office/drawing/2014/main" id="{888C3C1F-AA34-9B49-B620-8A8FDBC454A1}"/>
                  </a:ext>
                </a:extLst>
              </p:cNvPr>
              <p:cNvCxnSpPr>
                <a:cxnSpLocks noChangeShapeType="1"/>
                <a:stCxn id="36" idx="2"/>
                <a:endCxn id="34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AutoShape 54">
                <a:extLst>
                  <a:ext uri="{FF2B5EF4-FFF2-40B4-BE49-F238E27FC236}">
                    <a16:creationId xmlns:a16="http://schemas.microsoft.com/office/drawing/2014/main" id="{96E37FCF-FB1A-DB45-9EA4-0C8F857DA714}"/>
                  </a:ext>
                </a:extLst>
              </p:cNvPr>
              <p:cNvCxnSpPr>
                <a:cxnSpLocks noChangeShapeType="1"/>
                <a:stCxn id="32" idx="2"/>
                <a:endCxn id="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8" name="AutoShape 55">
                <a:extLst>
                  <a:ext uri="{FF2B5EF4-FFF2-40B4-BE49-F238E27FC236}">
                    <a16:creationId xmlns:a16="http://schemas.microsoft.com/office/drawing/2014/main" id="{F58585A6-EF8C-084E-B790-5E20A11299B7}"/>
                  </a:ext>
                </a:extLst>
              </p:cNvPr>
              <p:cNvCxnSpPr>
                <a:cxnSpLocks noChangeShapeType="1"/>
                <a:stCxn id="34" idx="2"/>
                <a:endCxn id="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" name="AutoShape 56">
                <a:extLst>
                  <a:ext uri="{FF2B5EF4-FFF2-40B4-BE49-F238E27FC236}">
                    <a16:creationId xmlns:a16="http://schemas.microsoft.com/office/drawing/2014/main" id="{9BF40A4F-2993-0B43-813D-9D4C3CBB4B12}"/>
                  </a:ext>
                </a:extLst>
              </p:cNvPr>
              <p:cNvCxnSpPr>
                <a:cxnSpLocks noChangeShapeType="1"/>
                <a:stCxn id="34" idx="2"/>
                <a:endCxn id="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" name="AutoShape 57">
                <a:extLst>
                  <a:ext uri="{FF2B5EF4-FFF2-40B4-BE49-F238E27FC236}">
                    <a16:creationId xmlns:a16="http://schemas.microsoft.com/office/drawing/2014/main" id="{4E3BA2E1-A440-EF4C-99F7-18C0B98823B8}"/>
                  </a:ext>
                </a:extLst>
              </p:cNvPr>
              <p:cNvCxnSpPr>
                <a:cxnSpLocks noChangeShapeType="1"/>
                <a:stCxn id="39" idx="2"/>
                <a:endCxn id="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4" name="AutoShape 58">
              <a:extLst>
                <a:ext uri="{FF2B5EF4-FFF2-40B4-BE49-F238E27FC236}">
                  <a16:creationId xmlns:a16="http://schemas.microsoft.com/office/drawing/2014/main" id="{E3B29B34-3AAD-954A-8E9F-6C10D29B714E}"/>
                </a:ext>
              </a:extLst>
            </p:cNvPr>
            <p:cNvCxnSpPr>
              <a:cxnSpLocks noChangeShapeType="1"/>
              <a:stCxn id="12" idx="2"/>
              <a:endCxn id="31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59">
              <a:extLst>
                <a:ext uri="{FF2B5EF4-FFF2-40B4-BE49-F238E27FC236}">
                  <a16:creationId xmlns:a16="http://schemas.microsoft.com/office/drawing/2014/main" id="{DDF75644-6BF6-9D40-9E60-1C903C8A55C7}"/>
                </a:ext>
              </a:extLst>
            </p:cNvPr>
            <p:cNvCxnSpPr>
              <a:cxnSpLocks noChangeShapeType="1"/>
              <a:stCxn id="9" idx="2"/>
              <a:endCxn id="1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AutoShape 60">
              <a:extLst>
                <a:ext uri="{FF2B5EF4-FFF2-40B4-BE49-F238E27FC236}">
                  <a16:creationId xmlns:a16="http://schemas.microsoft.com/office/drawing/2014/main" id="{0B00D510-38E3-F748-A407-40AF005203D9}"/>
                </a:ext>
              </a:extLst>
            </p:cNvPr>
            <p:cNvCxnSpPr>
              <a:cxnSpLocks noChangeShapeType="1"/>
              <a:stCxn id="9" idx="2"/>
              <a:endCxn id="51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61">
              <a:extLst>
                <a:ext uri="{FF2B5EF4-FFF2-40B4-BE49-F238E27FC236}">
                  <a16:creationId xmlns:a16="http://schemas.microsoft.com/office/drawing/2014/main" id="{3CE48196-889A-8741-A4E8-90DDD2E7EB29}"/>
                </a:ext>
              </a:extLst>
            </p:cNvPr>
            <p:cNvCxnSpPr>
              <a:cxnSpLocks noChangeShapeType="1"/>
              <a:stCxn id="9" idx="2"/>
              <a:endCxn id="1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0" name="Oval 62">
            <a:extLst>
              <a:ext uri="{FF2B5EF4-FFF2-40B4-BE49-F238E27FC236}">
                <a16:creationId xmlns:a16="http://schemas.microsoft.com/office/drawing/2014/main" id="{8391A041-F705-2943-85D2-384CFEDE1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76" y="3168624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1" name="Oval 63">
            <a:extLst>
              <a:ext uri="{FF2B5EF4-FFF2-40B4-BE49-F238E27FC236}">
                <a16:creationId xmlns:a16="http://schemas.microsoft.com/office/drawing/2014/main" id="{AD6CFED0-C9CB-FF4B-ACC3-998E08BA0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89" y="3721073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2" name="Oval 64">
            <a:extLst>
              <a:ext uri="{FF2B5EF4-FFF2-40B4-BE49-F238E27FC236}">
                <a16:creationId xmlns:a16="http://schemas.microsoft.com/office/drawing/2014/main" id="{ED99C9A2-8466-9A4F-A3EE-C8EC3E72B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476" y="3702024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3" name="Oval 65">
            <a:extLst>
              <a:ext uri="{FF2B5EF4-FFF2-40B4-BE49-F238E27FC236}">
                <a16:creationId xmlns:a16="http://schemas.microsoft.com/office/drawing/2014/main" id="{111BEAA8-79D7-884E-A276-827215D9E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4" y="3717898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71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41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Graph Search Motivation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3">
            <a:extLst>
              <a:ext uri="{FF2B5EF4-FFF2-40B4-BE49-F238E27FC236}">
                <a16:creationId xmlns:a16="http://schemas.microsoft.com/office/drawing/2014/main" id="{23505C2C-8EC2-A541-8016-BDC0129295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29139" y="1067594"/>
            <a:ext cx="8153400" cy="472281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  <p:extLst>
      <p:ext uri="{BB962C8B-B14F-4D97-AF65-F5344CB8AC3E}">
        <p14:creationId xmlns:p14="http://schemas.microsoft.com/office/powerpoint/2010/main" val="247732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42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A* Graph Search Gone Wrong!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1068C41-DC6B-954C-8EB3-DB83A1592EE4}"/>
              </a:ext>
            </a:extLst>
          </p:cNvPr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D9AC3C-17A8-DA46-BA6C-27A1456FF1FE}"/>
              </a:ext>
            </a:extLst>
          </p:cNvPr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133CB-024E-6647-9C8C-03963F035CDB}"/>
              </a:ext>
            </a:extLst>
          </p:cNvPr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AE228D-9865-6C4C-ADF1-BCEEC342275A}"/>
              </a:ext>
            </a:extLst>
          </p:cNvPr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DF584C-A4A4-2844-BFF2-CAC219D71C88}"/>
              </a:ext>
            </a:extLst>
          </p:cNvPr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06A143-2766-9A4E-A94D-A04A4D0071A6}"/>
              </a:ext>
            </a:extLst>
          </p:cNvPr>
          <p:cNvCxnSpPr>
            <a:stCxn id="7" idx="7"/>
            <a:endCxn id="8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BA897-B20B-B24F-BF34-8DC54025E752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5CC8EE-518A-264A-8DB7-D049B614CB19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67C5E7-D2DD-2A4D-90E3-A1FC4006B6DC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576287-3295-9643-A615-BCD46E833956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34">
            <a:extLst>
              <a:ext uri="{FF2B5EF4-FFF2-40B4-BE49-F238E27FC236}">
                <a16:creationId xmlns:a16="http://schemas.microsoft.com/office/drawing/2014/main" id="{3CCE8702-B15E-BB4B-80F5-A8B0B17DE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18" name="TextBox 35">
            <a:extLst>
              <a:ext uri="{FF2B5EF4-FFF2-40B4-BE49-F238E27FC236}">
                <a16:creationId xmlns:a16="http://schemas.microsoft.com/office/drawing/2014/main" id="{5F9F9CC9-5410-7148-8A15-DE0904E27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19" name="TextBox 36">
            <a:extLst>
              <a:ext uri="{FF2B5EF4-FFF2-40B4-BE49-F238E27FC236}">
                <a16:creationId xmlns:a16="http://schemas.microsoft.com/office/drawing/2014/main" id="{EAAD580E-FC5C-2F43-B07B-BDE7117F0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20" name="TextBox 37">
            <a:extLst>
              <a:ext uri="{FF2B5EF4-FFF2-40B4-BE49-F238E27FC236}">
                <a16:creationId xmlns:a16="http://schemas.microsoft.com/office/drawing/2014/main" id="{23FF3BD9-C5CE-A54D-9A71-36FDCEC0C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21" name="TextBox 38">
            <a:extLst>
              <a:ext uri="{FF2B5EF4-FFF2-40B4-BE49-F238E27FC236}">
                <a16:creationId xmlns:a16="http://schemas.microsoft.com/office/drawing/2014/main" id="{B1E3F878-EBDA-E345-96DA-B1C11F209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2" name="Group 44">
            <a:extLst>
              <a:ext uri="{FF2B5EF4-FFF2-40B4-BE49-F238E27FC236}">
                <a16:creationId xmlns:a16="http://schemas.microsoft.com/office/drawing/2014/main" id="{DABDFCDD-C740-7947-977E-EAD496C86541}"/>
              </a:ext>
            </a:extLst>
          </p:cNvPr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23" name="TextBox 39">
              <a:extLst>
                <a:ext uri="{FF2B5EF4-FFF2-40B4-BE49-F238E27FC236}">
                  <a16:creationId xmlns:a16="http://schemas.microsoft.com/office/drawing/2014/main" id="{F8C7102D-14AB-C848-A7FC-7DEEF2B4D5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03010714-D70E-894D-9978-58BC67E33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25" name="TextBox 41">
              <a:extLst>
                <a:ext uri="{FF2B5EF4-FFF2-40B4-BE49-F238E27FC236}">
                  <a16:creationId xmlns:a16="http://schemas.microsoft.com/office/drawing/2014/main" id="{34E395C8-F8FC-EC4A-AA2E-816DE527C2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28" name="TextBox 42">
              <a:extLst>
                <a:ext uri="{FF2B5EF4-FFF2-40B4-BE49-F238E27FC236}">
                  <a16:creationId xmlns:a16="http://schemas.microsoft.com/office/drawing/2014/main" id="{36DF7ED4-074F-7046-AF4B-6BA3459BBD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29" name="TextBox 43">
              <a:extLst>
                <a:ext uri="{FF2B5EF4-FFF2-40B4-BE49-F238E27FC236}">
                  <a16:creationId xmlns:a16="http://schemas.microsoft.com/office/drawing/2014/main" id="{909741A6-5343-444D-A0E7-DABA314F3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E5B7C86-D57C-5540-A62D-88B59C626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2" name="Group 80">
            <a:extLst>
              <a:ext uri="{FF2B5EF4-FFF2-40B4-BE49-F238E27FC236}">
                <a16:creationId xmlns:a16="http://schemas.microsoft.com/office/drawing/2014/main" id="{158D880C-239C-CD48-8D2C-15EACC82DD4C}"/>
              </a:ext>
            </a:extLst>
          </p:cNvPr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" name="TextBox 54">
              <a:extLst>
                <a:ext uri="{FF2B5EF4-FFF2-40B4-BE49-F238E27FC236}">
                  <a16:creationId xmlns:a16="http://schemas.microsoft.com/office/drawing/2014/main" id="{39F61D14-6BE7-F948-B444-490160CEA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4" name="TextBox 55">
              <a:extLst>
                <a:ext uri="{FF2B5EF4-FFF2-40B4-BE49-F238E27FC236}">
                  <a16:creationId xmlns:a16="http://schemas.microsoft.com/office/drawing/2014/main" id="{85CE3738-1DFD-0046-AB5F-1715D22356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549F81E-AD34-6F4E-91DF-5ED027D0895B}"/>
                </a:ext>
              </a:extLst>
            </p:cNvPr>
            <p:cNvCxnSpPr>
              <a:stCxn id="31" idx="2"/>
              <a:endCxn id="34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B1D0DF5-693A-2A44-A871-A6D7CB7A3D62}"/>
                </a:ext>
              </a:extLst>
            </p:cNvPr>
            <p:cNvCxnSpPr>
              <a:stCxn id="31" idx="2"/>
              <a:endCxn id="33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83">
            <a:extLst>
              <a:ext uri="{FF2B5EF4-FFF2-40B4-BE49-F238E27FC236}">
                <a16:creationId xmlns:a16="http://schemas.microsoft.com/office/drawing/2014/main" id="{78A95C5E-F015-1848-9254-223FB4F2AC83}"/>
              </a:ext>
            </a:extLst>
          </p:cNvPr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9" name="TextBox 58">
              <a:extLst>
                <a:ext uri="{FF2B5EF4-FFF2-40B4-BE49-F238E27FC236}">
                  <a16:creationId xmlns:a16="http://schemas.microsoft.com/office/drawing/2014/main" id="{B5E3605B-A03C-AF44-B36F-96BB588286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B9C4F61-9E01-134C-B5B0-3041A38A220D}"/>
                </a:ext>
              </a:extLst>
            </p:cNvPr>
            <p:cNvCxnSpPr>
              <a:stCxn id="33" idx="2"/>
              <a:endCxn id="39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7805FA95-6C08-0248-8845-3BD4343B1148}"/>
              </a:ext>
            </a:extLst>
          </p:cNvPr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42" name="TextBox 59">
              <a:extLst>
                <a:ext uri="{FF2B5EF4-FFF2-40B4-BE49-F238E27FC236}">
                  <a16:creationId xmlns:a16="http://schemas.microsoft.com/office/drawing/2014/main" id="{A9C0AA98-E2B3-F441-8A85-F41AB0656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63F9AAF-B357-1D4A-B706-59E995E4154D}"/>
                </a:ext>
              </a:extLst>
            </p:cNvPr>
            <p:cNvCxnSpPr>
              <a:stCxn id="39" idx="2"/>
              <a:endCxn id="42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81">
            <a:extLst>
              <a:ext uri="{FF2B5EF4-FFF2-40B4-BE49-F238E27FC236}">
                <a16:creationId xmlns:a16="http://schemas.microsoft.com/office/drawing/2014/main" id="{D44D9833-7A89-714F-B730-2C8D14A3D4E3}"/>
              </a:ext>
            </a:extLst>
          </p:cNvPr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45" name="TextBox 56">
              <a:extLst>
                <a:ext uri="{FF2B5EF4-FFF2-40B4-BE49-F238E27FC236}">
                  <a16:creationId xmlns:a16="http://schemas.microsoft.com/office/drawing/2014/main" id="{9C2FAC9E-1808-EA42-9E10-4A0AD687D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3CCC059-2435-114B-9DF4-FCCB88A72002}"/>
                </a:ext>
              </a:extLst>
            </p:cNvPr>
            <p:cNvCxnSpPr>
              <a:stCxn id="34" idx="2"/>
              <a:endCxn id="45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82">
            <a:extLst>
              <a:ext uri="{FF2B5EF4-FFF2-40B4-BE49-F238E27FC236}">
                <a16:creationId xmlns:a16="http://schemas.microsoft.com/office/drawing/2014/main" id="{F6AB121E-BD7B-7A4A-83C1-2A19C94BE592}"/>
              </a:ext>
            </a:extLst>
          </p:cNvPr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48" name="TextBox 57">
              <a:extLst>
                <a:ext uri="{FF2B5EF4-FFF2-40B4-BE49-F238E27FC236}">
                  <a16:creationId xmlns:a16="http://schemas.microsoft.com/office/drawing/2014/main" id="{20008A52-D5D4-0E42-9BD8-57AD01874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8145C24-652E-6747-9364-2F3A2F1187EE}"/>
                </a:ext>
              </a:extLst>
            </p:cNvPr>
            <p:cNvCxnSpPr>
              <a:stCxn id="45" idx="2"/>
              <a:endCxn id="48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0" name="TextBox 85">
            <a:extLst>
              <a:ext uri="{FF2B5EF4-FFF2-40B4-BE49-F238E27FC236}">
                <a16:creationId xmlns:a16="http://schemas.microsoft.com/office/drawing/2014/main" id="{AF24CD42-FC6B-354F-8D96-3E35AE66B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655ACD-A782-9F41-B411-E1D6DB3E9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  <p:extLst>
      <p:ext uri="{BB962C8B-B14F-4D97-AF65-F5344CB8AC3E}">
        <p14:creationId xmlns:p14="http://schemas.microsoft.com/office/powerpoint/2010/main" val="389124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43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Consistency </a:t>
            </a:r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of Heuristics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6E098F3F-59BF-924D-80E9-85BBAD3E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5334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2E5DF4-4355-CC4D-AB73-B96263F7F6B1}"/>
              </a:ext>
            </a:extLst>
          </p:cNvPr>
          <p:cNvCxnSpPr>
            <a:endCxn id="12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9C32B8-E308-3D4F-976C-D7F7F824B17E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5">
            <a:extLst>
              <a:ext uri="{FF2B5EF4-FFF2-40B4-BE49-F238E27FC236}">
                <a16:creationId xmlns:a16="http://schemas.microsoft.com/office/drawing/2014/main" id="{40D1A4E6-0840-2E4D-85E6-952C76886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771351-7111-924E-B4EF-CFE021352AEB}"/>
              </a:ext>
            </a:extLst>
          </p:cNvPr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B76F95-8A4B-F142-97FE-B6A93E39DC55}"/>
              </a:ext>
            </a:extLst>
          </p:cNvPr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4E1A63-421F-C94F-91A8-9A1A1A60CB35}"/>
              </a:ext>
            </a:extLst>
          </p:cNvPr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C702A3E1-EFB4-7A46-B84F-20B850A90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6E431C3E-D227-3D45-AE2C-322DDD659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1BAC5BC5-B257-FF48-802A-F7374DDA4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9125DD-39E6-4248-B503-91C25B16AEDB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9F0AC7-EF7F-974F-80D8-2620FB517224}"/>
              </a:ext>
            </a:extLst>
          </p:cNvPr>
          <p:cNvCxnSpPr>
            <a:stCxn id="11" idx="6"/>
            <a:endCxn id="12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9">
            <a:extLst>
              <a:ext uri="{FF2B5EF4-FFF2-40B4-BE49-F238E27FC236}">
                <a16:creationId xmlns:a16="http://schemas.microsoft.com/office/drawing/2014/main" id="{59E5D80E-BB73-A147-B346-1ECA678AC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7F8C04-984E-C546-A458-63AE9DE0DAE2}"/>
              </a:ext>
            </a:extLst>
          </p:cNvPr>
          <p:cNvCxnSpPr>
            <a:cxnSpLocks/>
          </p:cNvCxnSpPr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4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  <p:bldP spid="12" grpId="0" animBg="1"/>
      <p:bldP spid="13" grpId="0" animBg="1"/>
      <p:bldP spid="13" grpId="1" animBg="1"/>
      <p:bldP spid="14" grpId="0"/>
      <p:bldP spid="15" grpId="0"/>
      <p:bldP spid="16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44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 of A* Graph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21">
            <a:extLst>
              <a:ext uri="{FF2B5EF4-FFF2-40B4-BE49-F238E27FC236}">
                <a16:creationId xmlns:a16="http://schemas.microsoft.com/office/drawing/2014/main" id="{275E1A47-33E4-DE4E-9AF5-ADBDBC2E00BC}"/>
              </a:ext>
            </a:extLst>
          </p:cNvPr>
          <p:cNvSpPr>
            <a:spLocks/>
          </p:cNvSpPr>
          <p:nvPr/>
        </p:nvSpPr>
        <p:spPr bwMode="auto">
          <a:xfrm>
            <a:off x="8598038" y="1981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635A570-B976-174E-A712-F9FD9055F0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7713" y="1219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4A3E589-9499-8147-945D-FC986DEF10D7}"/>
              </a:ext>
            </a:extLst>
          </p:cNvPr>
          <p:cNvSpPr>
            <a:spLocks/>
          </p:cNvSpPr>
          <p:nvPr/>
        </p:nvSpPr>
        <p:spPr bwMode="auto">
          <a:xfrm>
            <a:off x="8080513" y="2152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020CC889-9986-9D4B-A8BF-F11458971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876" y="2508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8F458381-EA89-2B40-8047-6E087CFB7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9126" y="2498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184A38CB-D687-3748-BEE7-3569CF5C8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051" y="2359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7EE6A04A-4C33-C441-AFD1-3971FEFB1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6776" y="3548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D647BC65-B9B0-4246-A102-8CAD8B2BE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7351" y="4103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id="{B90949D3-F893-B246-8827-B980D8E52288}"/>
              </a:ext>
            </a:extLst>
          </p:cNvPr>
          <p:cNvSpPr>
            <a:spLocks/>
          </p:cNvSpPr>
          <p:nvPr/>
        </p:nvSpPr>
        <p:spPr bwMode="auto">
          <a:xfrm>
            <a:off x="9401313" y="2894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381E22EE-553A-594E-B9C4-37210C3C528A}"/>
              </a:ext>
            </a:extLst>
          </p:cNvPr>
          <p:cNvSpPr>
            <a:spLocks/>
          </p:cNvSpPr>
          <p:nvPr/>
        </p:nvSpPr>
        <p:spPr bwMode="auto">
          <a:xfrm>
            <a:off x="9818824" y="3090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7782D28C-863F-6E40-BE70-C022F5E7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4651" y="2082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37CB7F40-74D3-8D4D-96ED-FECC3471D43E}"/>
              </a:ext>
            </a:extLst>
          </p:cNvPr>
          <p:cNvSpPr>
            <a:spLocks/>
          </p:cNvSpPr>
          <p:nvPr/>
        </p:nvSpPr>
        <p:spPr bwMode="auto">
          <a:xfrm>
            <a:off x="8863150" y="2987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AA9541ED-0BC9-FE44-BDD5-742F3960228D}"/>
              </a:ext>
            </a:extLst>
          </p:cNvPr>
          <p:cNvSpPr>
            <a:spLocks/>
          </p:cNvSpPr>
          <p:nvPr/>
        </p:nvSpPr>
        <p:spPr bwMode="auto">
          <a:xfrm>
            <a:off x="9118739" y="2719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26">
            <a:extLst>
              <a:ext uri="{FF2B5EF4-FFF2-40B4-BE49-F238E27FC236}">
                <a16:creationId xmlns:a16="http://schemas.microsoft.com/office/drawing/2014/main" id="{D63C7820-43F2-1F4C-A7F3-67E950FEF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6988" y="3087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21" name="Text Box 27">
            <a:extLst>
              <a:ext uri="{FF2B5EF4-FFF2-40B4-BE49-F238E27FC236}">
                <a16:creationId xmlns:a16="http://schemas.microsoft.com/office/drawing/2014/main" id="{DA06FD72-E92D-5041-8BE5-681FB931B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9988" y="2692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C2BE740C-208C-7147-819C-2B6610140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9962" y="2314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2927854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45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93CDB9C5-A9C2-5245-8290-3B83742687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CE5F04EE-BD6A-2741-9E5C-5A13C64EA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76608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46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A* Summary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C7D7B08-410C-7D4C-AA92-BE2A21815E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36DCADE-E238-024E-8DEB-698F019E4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8941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Tree Search Pseudo-Code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ee-search.png">
            <a:extLst>
              <a:ext uri="{FF2B5EF4-FFF2-40B4-BE49-F238E27FC236}">
                <a16:creationId xmlns:a16="http://schemas.microsoft.com/office/drawing/2014/main" id="{D02B1A20-27C2-6E43-8DC1-3E698CA8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5" y="1350169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85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Graph Search Pseudo-Code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-search.png">
            <a:extLst>
              <a:ext uri="{FF2B5EF4-FFF2-40B4-BE49-F238E27FC236}">
                <a16:creationId xmlns:a16="http://schemas.microsoft.com/office/drawing/2014/main" id="{E172806C-40B2-604F-BAD7-FAC58E1F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5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1C2F52-F684-F643-A323-F5A04775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FEB974-C25B-4341-BC49-3DFE9348ABBC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087E4C0-6F29-754B-A8BA-6D67CEB6A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Recap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C72497-A499-1C41-9075-B471809E8CEC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7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981200" y="3510821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28800" y="335842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47800" y="3663221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76400" y="3207609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914400" y="3207608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228600" y="2293209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48400" y="221542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0" y="1912208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15000" y="2367820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43600" y="2063020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48400" y="3131408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96000" y="328222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15000" y="3587020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943600" y="3434620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248400" y="4579207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96000" y="4730019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15000" y="4426807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43600" y="4882419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4343400" y="231873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4343400" y="3207608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4301196" y="407133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5510999"/>
            <a:ext cx="79248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Pancake Problem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Z:\Shared with PC\gates_pancake.jpg">
            <a:extLst>
              <a:ext uri="{FF2B5EF4-FFF2-40B4-BE49-F238E27FC236}">
                <a16:creationId xmlns:a16="http://schemas.microsoft.com/office/drawing/2014/main" id="{B242DE0F-D9C6-6247-85C6-AC0C8A50C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4707" y="1226408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624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Pancake Problem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6BA1B6-AD3F-2949-9813-F5BA08BB4F24}"/>
              </a:ext>
            </a:extLst>
          </p:cNvPr>
          <p:cNvCxnSpPr/>
          <p:nvPr/>
        </p:nvCxnSpPr>
        <p:spPr>
          <a:xfrm flipV="1">
            <a:off x="3184527" y="2187903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BD90EC-3F89-2D44-AFEC-C008C2B01895}"/>
              </a:ext>
            </a:extLst>
          </p:cNvPr>
          <p:cNvCxnSpPr/>
          <p:nvPr/>
        </p:nvCxnSpPr>
        <p:spPr>
          <a:xfrm flipV="1">
            <a:off x="3113089" y="2284741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10E208-93FF-3D4A-85EA-BF4FA9034553}"/>
              </a:ext>
            </a:extLst>
          </p:cNvPr>
          <p:cNvCxnSpPr/>
          <p:nvPr/>
        </p:nvCxnSpPr>
        <p:spPr>
          <a:xfrm flipV="1">
            <a:off x="2936876" y="2089479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5FA38B-6E1C-3F4A-BBBD-8060999C5D71}"/>
              </a:ext>
            </a:extLst>
          </p:cNvPr>
          <p:cNvCxnSpPr/>
          <p:nvPr/>
        </p:nvCxnSpPr>
        <p:spPr>
          <a:xfrm flipV="1">
            <a:off x="3043239" y="2379991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7BE8AB7-1BB9-834D-B9AC-BC843B8E1B55}"/>
              </a:ext>
            </a:extLst>
          </p:cNvPr>
          <p:cNvCxnSpPr/>
          <p:nvPr/>
        </p:nvCxnSpPr>
        <p:spPr>
          <a:xfrm flipV="1">
            <a:off x="3128965" y="3413454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B5EA1D-C576-2043-876D-8888D38F3F0A}"/>
              </a:ext>
            </a:extLst>
          </p:cNvPr>
          <p:cNvCxnSpPr/>
          <p:nvPr/>
        </p:nvCxnSpPr>
        <p:spPr>
          <a:xfrm>
            <a:off x="3200402" y="321977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ACD6FE-51B3-2C4C-A7D6-47EEC1F96DF4}"/>
              </a:ext>
            </a:extLst>
          </p:cNvPr>
          <p:cNvCxnSpPr/>
          <p:nvPr/>
        </p:nvCxnSpPr>
        <p:spPr>
          <a:xfrm>
            <a:off x="2952752" y="3316615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D77F0B-2FF9-4F40-A4F6-B59097CD9383}"/>
              </a:ext>
            </a:extLst>
          </p:cNvPr>
          <p:cNvCxnSpPr/>
          <p:nvPr/>
        </p:nvCxnSpPr>
        <p:spPr>
          <a:xfrm flipV="1">
            <a:off x="3059115" y="3508703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1EB6022-3CBD-0B46-AF95-93DBB24A1F2D}"/>
              </a:ext>
            </a:extLst>
          </p:cNvPr>
          <p:cNvCxnSpPr/>
          <p:nvPr/>
        </p:nvCxnSpPr>
        <p:spPr>
          <a:xfrm>
            <a:off x="5075240" y="1957716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3B2FA4-1746-2241-B84E-052A365BF570}"/>
              </a:ext>
            </a:extLst>
          </p:cNvPr>
          <p:cNvCxnSpPr/>
          <p:nvPr/>
        </p:nvCxnSpPr>
        <p:spPr>
          <a:xfrm>
            <a:off x="5322890" y="186087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46F3AE-9AB5-EA4C-A2DF-5C9E9212C7F2}"/>
              </a:ext>
            </a:extLst>
          </p:cNvPr>
          <p:cNvCxnSpPr/>
          <p:nvPr/>
        </p:nvCxnSpPr>
        <p:spPr>
          <a:xfrm>
            <a:off x="5251451" y="1764041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1557AAB-0D45-054B-9B52-30118A17CEDE}"/>
              </a:ext>
            </a:extLst>
          </p:cNvPr>
          <p:cNvCxnSpPr/>
          <p:nvPr/>
        </p:nvCxnSpPr>
        <p:spPr>
          <a:xfrm>
            <a:off x="5181601" y="1667203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Group 81">
            <a:extLst>
              <a:ext uri="{FF2B5EF4-FFF2-40B4-BE49-F238E27FC236}">
                <a16:creationId xmlns:a16="http://schemas.microsoft.com/office/drawing/2014/main" id="{5FF1A1A6-2C15-C047-8E20-D876432C9A6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251076" y="4375479"/>
            <a:ext cx="1025525" cy="195263"/>
            <a:chOff x="914400" y="6033654"/>
            <a:chExt cx="1025380" cy="19497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5BBB048-15D8-484E-9DDE-008BBB46CEC7}"/>
                </a:ext>
              </a:extLst>
            </p:cNvPr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40226E5-5DCE-EF44-8A6A-24648C5A2F49}"/>
                </a:ext>
              </a:extLst>
            </p:cNvPr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2CF4B78-5BE1-0B43-B322-42F78E8F21B7}"/>
                </a:ext>
              </a:extLst>
            </p:cNvPr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774849-1153-6B48-9F10-A324CE104139}"/>
              </a:ext>
            </a:extLst>
          </p:cNvPr>
          <p:cNvCxnSpPr/>
          <p:nvPr/>
        </p:nvCxnSpPr>
        <p:spPr>
          <a:xfrm flipV="1">
            <a:off x="2357439" y="4665991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" name="Group 87">
            <a:extLst>
              <a:ext uri="{FF2B5EF4-FFF2-40B4-BE49-F238E27FC236}">
                <a16:creationId xmlns:a16="http://schemas.microsoft.com/office/drawing/2014/main" id="{D72416E0-A1E9-7342-A8A6-E4D209C115D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232276" y="4043691"/>
            <a:ext cx="1025525" cy="290513"/>
            <a:chOff x="2175020" y="6019800"/>
            <a:chExt cx="1025380" cy="290946"/>
          </a:xfrm>
        </p:grpSpPr>
        <p:grpSp>
          <p:nvGrpSpPr>
            <p:cNvPr id="64" name="Group 82">
              <a:extLst>
                <a:ext uri="{FF2B5EF4-FFF2-40B4-BE49-F238E27FC236}">
                  <a16:creationId xmlns:a16="http://schemas.microsoft.com/office/drawing/2014/main" id="{F153CD5A-6226-7B4A-9B7D-1239CDF7F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D1D693C-2E93-FC4F-9A5C-D349CADDA9E5}"/>
                  </a:ext>
                </a:extLst>
              </p:cNvPr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2D31B2-8218-D047-9860-3C07E4090F77}"/>
                  </a:ext>
                </a:extLst>
              </p:cNvPr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FC0216B-ED43-8446-B43B-2F2DB02DFCBB}"/>
                  </a:ext>
                </a:extLst>
              </p:cNvPr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3B4F123-D31F-9141-B36A-935B73E5D0A8}"/>
                </a:ext>
              </a:extLst>
            </p:cNvPr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34484A2-05BE-2E4F-B2EB-F78345DE1A3D}"/>
              </a:ext>
            </a:extLst>
          </p:cNvPr>
          <p:cNvCxnSpPr/>
          <p:nvPr/>
        </p:nvCxnSpPr>
        <p:spPr>
          <a:xfrm>
            <a:off x="9032876" y="3877003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FE826A6-95C2-6340-BC2B-369175A62287}"/>
              </a:ext>
            </a:extLst>
          </p:cNvPr>
          <p:cNvCxnSpPr/>
          <p:nvPr/>
        </p:nvCxnSpPr>
        <p:spPr>
          <a:xfrm flipV="1">
            <a:off x="9280527" y="3586491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ADE5B6D-D921-D947-8A0B-FB60CD1C5494}"/>
              </a:ext>
            </a:extLst>
          </p:cNvPr>
          <p:cNvCxnSpPr/>
          <p:nvPr/>
        </p:nvCxnSpPr>
        <p:spPr>
          <a:xfrm flipV="1">
            <a:off x="9209089" y="3683329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5F9BF-FCAF-3B4C-A453-768B8D5B5823}"/>
              </a:ext>
            </a:extLst>
          </p:cNvPr>
          <p:cNvCxnSpPr/>
          <p:nvPr/>
        </p:nvCxnSpPr>
        <p:spPr>
          <a:xfrm flipV="1">
            <a:off x="9139239" y="3780165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BB0AF7-2970-A54E-BDC8-E5F156D3CA59}"/>
              </a:ext>
            </a:extLst>
          </p:cNvPr>
          <p:cNvCxnSpPr/>
          <p:nvPr/>
        </p:nvCxnSpPr>
        <p:spPr>
          <a:xfrm>
            <a:off x="5029202" y="3280103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17A2E1-F780-E648-BEF7-276368D0196A}"/>
              </a:ext>
            </a:extLst>
          </p:cNvPr>
          <p:cNvCxnSpPr/>
          <p:nvPr/>
        </p:nvCxnSpPr>
        <p:spPr>
          <a:xfrm>
            <a:off x="5276851" y="3183265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94">
            <a:extLst>
              <a:ext uri="{FF2B5EF4-FFF2-40B4-BE49-F238E27FC236}">
                <a16:creationId xmlns:a16="http://schemas.microsoft.com/office/drawing/2014/main" id="{1139C237-E9A5-E04B-B2C8-9ADB03CCA126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135564" y="2991178"/>
            <a:ext cx="812800" cy="96837"/>
            <a:chOff x="6278274" y="6096000"/>
            <a:chExt cx="813233" cy="9698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7E12DE-98AF-C341-B87D-2728D571C7D5}"/>
                </a:ext>
              </a:extLst>
            </p:cNvPr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9048E24-7C42-8D42-AD50-522801B51CE7}"/>
                </a:ext>
              </a:extLst>
            </p:cNvPr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2A8A96D-4F79-EE4D-8462-B87A9C08ABBE}"/>
              </a:ext>
            </a:extLst>
          </p:cNvPr>
          <p:cNvCxnSpPr/>
          <p:nvPr/>
        </p:nvCxnSpPr>
        <p:spPr>
          <a:xfrm rot="10800000" flipV="1">
            <a:off x="4114801" y="1986290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587E5C-3452-7C40-AEE8-8AB685BE1C89}"/>
              </a:ext>
            </a:extLst>
          </p:cNvPr>
          <p:cNvCxnSpPr/>
          <p:nvPr/>
        </p:nvCxnSpPr>
        <p:spPr>
          <a:xfrm rot="5400000" flipH="1" flipV="1">
            <a:off x="3203576" y="2813378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4B6E755-2A74-F647-A20F-B1426B8EAD0A}"/>
              </a:ext>
            </a:extLst>
          </p:cNvPr>
          <p:cNvCxnSpPr/>
          <p:nvPr/>
        </p:nvCxnSpPr>
        <p:spPr>
          <a:xfrm flipV="1">
            <a:off x="2860676" y="3689678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756E09-2B25-3F4C-B68F-DFDDF4E1AA36}"/>
              </a:ext>
            </a:extLst>
          </p:cNvPr>
          <p:cNvCxnSpPr/>
          <p:nvPr/>
        </p:nvCxnSpPr>
        <p:spPr>
          <a:xfrm rot="10800000">
            <a:off x="3886201" y="3738890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5DC70D6-AC6D-8341-8CB6-03F372317079}"/>
              </a:ext>
            </a:extLst>
          </p:cNvPr>
          <p:cNvCxnSpPr/>
          <p:nvPr/>
        </p:nvCxnSpPr>
        <p:spPr>
          <a:xfrm flipV="1">
            <a:off x="5505451" y="5185103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oup 80">
            <a:extLst>
              <a:ext uri="{FF2B5EF4-FFF2-40B4-BE49-F238E27FC236}">
                <a16:creationId xmlns:a16="http://schemas.microsoft.com/office/drawing/2014/main" id="{9F14FF1E-4F52-9649-BDE5-A93826DB686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257802" y="4896179"/>
            <a:ext cx="1025525" cy="193675"/>
            <a:chOff x="3200400" y="5791200"/>
            <a:chExt cx="1025380" cy="193964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084681B-6CA3-584D-8ED5-CF3C5D5CD0B6}"/>
                </a:ext>
              </a:extLst>
            </p:cNvPr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9AF77B0-39BD-C84B-8906-942699A9525A}"/>
                </a:ext>
              </a:extLst>
            </p:cNvPr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674B1CA-06A0-3446-B3D2-C3D7130C8197}"/>
                </a:ext>
              </a:extLst>
            </p:cNvPr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346750-8190-944F-8F1B-17EA0EF1AD4D}"/>
              </a:ext>
            </a:extLst>
          </p:cNvPr>
          <p:cNvCxnSpPr/>
          <p:nvPr/>
        </p:nvCxnSpPr>
        <p:spPr>
          <a:xfrm flipV="1">
            <a:off x="2422527" y="5485141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Group 86">
            <a:extLst>
              <a:ext uri="{FF2B5EF4-FFF2-40B4-BE49-F238E27FC236}">
                <a16:creationId xmlns:a16="http://schemas.microsoft.com/office/drawing/2014/main" id="{103BB352-8B1B-E944-8926-A87BF68014A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174876" y="5289879"/>
            <a:ext cx="1025525" cy="98425"/>
            <a:chOff x="1752600" y="5562600"/>
            <a:chExt cx="1025380" cy="97993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8731A5A-3822-144A-8DE5-4218A13D81FE}"/>
                </a:ext>
              </a:extLst>
            </p:cNvPr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C0E2310-13F5-2A40-8E89-BEABDC949062}"/>
                </a:ext>
              </a:extLst>
            </p:cNvPr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1338A43-90B3-A849-8D71-F4AA9C8D41EB}"/>
              </a:ext>
            </a:extLst>
          </p:cNvPr>
          <p:cNvCxnSpPr/>
          <p:nvPr/>
        </p:nvCxnSpPr>
        <p:spPr>
          <a:xfrm flipV="1">
            <a:off x="2281239" y="5580391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Group 92">
            <a:extLst>
              <a:ext uri="{FF2B5EF4-FFF2-40B4-BE49-F238E27FC236}">
                <a16:creationId xmlns:a16="http://schemas.microsoft.com/office/drawing/2014/main" id="{8306DDE4-B7C8-494E-B759-45DCE073A0A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663952" y="5658178"/>
            <a:ext cx="1025525" cy="290512"/>
            <a:chOff x="2479820" y="6019800"/>
            <a:chExt cx="1025380" cy="290946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6178583-7268-AF47-B655-6B0B903B1F66}"/>
                </a:ext>
              </a:extLst>
            </p:cNvPr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4" name="Group 88">
              <a:extLst>
                <a:ext uri="{FF2B5EF4-FFF2-40B4-BE49-F238E27FC236}">
                  <a16:creationId xmlns:a16="http://schemas.microsoft.com/office/drawing/2014/main" id="{87CEFA5F-1D64-934C-89CA-56D2E11E71C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B00D3C4-DC4A-0C4D-931E-09C7BE5D27AC}"/>
                  </a:ext>
                </a:extLst>
              </p:cNvPr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11AC01D-AAEC-1747-9639-CE0688774075}"/>
                  </a:ext>
                </a:extLst>
              </p:cNvPr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5758CEA-E5D6-5E41-AD2E-4EBD57BD9D8D}"/>
                </a:ext>
              </a:extLst>
            </p:cNvPr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Group 98">
            <a:extLst>
              <a:ext uri="{FF2B5EF4-FFF2-40B4-BE49-F238E27FC236}">
                <a16:creationId xmlns:a16="http://schemas.microsoft.com/office/drawing/2014/main" id="{D95BA745-EB0A-E24B-A49C-0CD26FE5889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858002" y="3510291"/>
            <a:ext cx="1025525" cy="290513"/>
            <a:chOff x="4267200" y="5119254"/>
            <a:chExt cx="1025380" cy="290946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4065447-713F-6041-A930-9128A26668BD}"/>
                </a:ext>
              </a:extLst>
            </p:cNvPr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4">
              <a:extLst>
                <a:ext uri="{FF2B5EF4-FFF2-40B4-BE49-F238E27FC236}">
                  <a16:creationId xmlns:a16="http://schemas.microsoft.com/office/drawing/2014/main" id="{9662C532-9E7F-A940-9E27-8E11C9554B3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6AD1D1F-1789-F749-867F-2CA5D07F36B3}"/>
                  </a:ext>
                </a:extLst>
              </p:cNvPr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8A74F8F-9E3E-E64A-89D8-E1C7BAE21FD7}"/>
                  </a:ext>
                </a:extLst>
              </p:cNvPr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AC2082-A034-1B44-A20F-DCBF165BB0CE}"/>
                  </a:ext>
                </a:extLst>
              </p:cNvPr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83280FD-D32B-5B48-88FE-3B81CC157F86}"/>
              </a:ext>
            </a:extLst>
          </p:cNvPr>
          <p:cNvCxnSpPr/>
          <p:nvPr/>
        </p:nvCxnSpPr>
        <p:spPr>
          <a:xfrm flipV="1">
            <a:off x="8118476" y="5629603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Group 106">
            <a:extLst>
              <a:ext uri="{FF2B5EF4-FFF2-40B4-BE49-F238E27FC236}">
                <a16:creationId xmlns:a16="http://schemas.microsoft.com/office/drawing/2014/main" id="{E6FBA31D-C872-874B-99AD-9B5954977577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224839" y="5339091"/>
            <a:ext cx="812800" cy="193675"/>
            <a:chOff x="4338494" y="6019800"/>
            <a:chExt cx="813233" cy="1939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53396A-C6C7-D84A-A9D5-091B7348AA8A}"/>
                </a:ext>
              </a:extLst>
            </p:cNvPr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A1C36-2216-4545-A632-AAED6B5E9B80}"/>
                </a:ext>
              </a:extLst>
            </p:cNvPr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870292F-912F-8341-B89A-4CD7EA518D82}"/>
                </a:ext>
              </a:extLst>
            </p:cNvPr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DBC46EB-9338-244C-8161-1DE4202CB487}"/>
              </a:ext>
            </a:extLst>
          </p:cNvPr>
          <p:cNvCxnSpPr/>
          <p:nvPr/>
        </p:nvCxnSpPr>
        <p:spPr>
          <a:xfrm rot="5400000" flipH="1" flipV="1">
            <a:off x="2590008" y="4958885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55F01A7-39E3-7E48-A70D-3D14D2C3AA41}"/>
              </a:ext>
            </a:extLst>
          </p:cNvPr>
          <p:cNvCxnSpPr/>
          <p:nvPr/>
        </p:nvCxnSpPr>
        <p:spPr>
          <a:xfrm rot="10800000">
            <a:off x="3276601" y="5415290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F855CFA-5D25-B845-80BB-67206C3A55C0}"/>
              </a:ext>
            </a:extLst>
          </p:cNvPr>
          <p:cNvCxnSpPr/>
          <p:nvPr/>
        </p:nvCxnSpPr>
        <p:spPr>
          <a:xfrm rot="10800000" flipV="1">
            <a:off x="4724401" y="5491490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4961085-4094-454E-8BF8-F88E560685DD}"/>
              </a:ext>
            </a:extLst>
          </p:cNvPr>
          <p:cNvCxnSpPr/>
          <p:nvPr/>
        </p:nvCxnSpPr>
        <p:spPr>
          <a:xfrm rot="10800000">
            <a:off x="5105401" y="4500890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B1FE8A1-F802-6844-9558-AE580F098FE4}"/>
              </a:ext>
            </a:extLst>
          </p:cNvPr>
          <p:cNvCxnSpPr/>
          <p:nvPr/>
        </p:nvCxnSpPr>
        <p:spPr>
          <a:xfrm rot="10800000" flipV="1">
            <a:off x="5867401" y="3967490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AC385B8-1A33-734A-B3EB-3AD01F6E3CD7}"/>
              </a:ext>
            </a:extLst>
          </p:cNvPr>
          <p:cNvCxnSpPr/>
          <p:nvPr/>
        </p:nvCxnSpPr>
        <p:spPr>
          <a:xfrm>
            <a:off x="6213476" y="3053090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FA0663-48C6-B743-AFF7-8CD0EDAD0CAB}"/>
              </a:ext>
            </a:extLst>
          </p:cNvPr>
          <p:cNvCxnSpPr/>
          <p:nvPr/>
        </p:nvCxnSpPr>
        <p:spPr>
          <a:xfrm rot="5400000">
            <a:off x="5295108" y="2482385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9A7A86C-BB09-6246-85C9-79B838B59050}"/>
              </a:ext>
            </a:extLst>
          </p:cNvPr>
          <p:cNvCxnSpPr/>
          <p:nvPr/>
        </p:nvCxnSpPr>
        <p:spPr>
          <a:xfrm>
            <a:off x="7262814" y="470726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4EA1435-CBCE-1243-8F71-5703BF60D9D3}"/>
              </a:ext>
            </a:extLst>
          </p:cNvPr>
          <p:cNvCxnSpPr/>
          <p:nvPr/>
        </p:nvCxnSpPr>
        <p:spPr>
          <a:xfrm flipV="1">
            <a:off x="7086602" y="4804103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Group 131">
            <a:extLst>
              <a:ext uri="{FF2B5EF4-FFF2-40B4-BE49-F238E27FC236}">
                <a16:creationId xmlns:a16="http://schemas.microsoft.com/office/drawing/2014/main" id="{7AE9B74F-020D-1841-B099-F3EC3707F49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192964" y="4515178"/>
            <a:ext cx="812800" cy="96837"/>
            <a:chOff x="6472094" y="4738254"/>
            <a:chExt cx="813233" cy="97993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5F75261-17D2-034B-8BE7-7F477B446924}"/>
                </a:ext>
              </a:extLst>
            </p:cNvPr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81A86AE-04B2-D54F-B26C-ACC37315DB57}"/>
                </a:ext>
              </a:extLst>
            </p:cNvPr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FAF59F8-C682-3746-9211-B0A7F7C86B1A}"/>
              </a:ext>
            </a:extLst>
          </p:cNvPr>
          <p:cNvCxnSpPr/>
          <p:nvPr/>
        </p:nvCxnSpPr>
        <p:spPr>
          <a:xfrm rot="10800000">
            <a:off x="6324601" y="2138690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57210C3-CD40-7A44-B5EC-767AFA13C91A}"/>
              </a:ext>
            </a:extLst>
          </p:cNvPr>
          <p:cNvCxnSpPr/>
          <p:nvPr/>
        </p:nvCxnSpPr>
        <p:spPr>
          <a:xfrm rot="16200000" flipH="1">
            <a:off x="7277101" y="4081790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4F96318-CB16-6C48-883E-4094A237476F}"/>
              </a:ext>
            </a:extLst>
          </p:cNvPr>
          <p:cNvCxnSpPr/>
          <p:nvPr/>
        </p:nvCxnSpPr>
        <p:spPr>
          <a:xfrm>
            <a:off x="7772401" y="4958090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2312B91-A907-AD4B-8CC4-030A82A761C5}"/>
              </a:ext>
            </a:extLst>
          </p:cNvPr>
          <p:cNvCxnSpPr/>
          <p:nvPr/>
        </p:nvCxnSpPr>
        <p:spPr>
          <a:xfrm rot="5400000" flipH="1" flipV="1">
            <a:off x="8572501" y="4234190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54">
            <a:extLst>
              <a:ext uri="{FF2B5EF4-FFF2-40B4-BE49-F238E27FC236}">
                <a16:creationId xmlns:a16="http://schemas.microsoft.com/office/drawing/2014/main" id="{9A384CEE-CB6E-E545-8B84-DAF0F5944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2676" y="24434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6" name="TextBox 154">
            <a:extLst>
              <a:ext uri="{FF2B5EF4-FFF2-40B4-BE49-F238E27FC236}">
                <a16:creationId xmlns:a16="http://schemas.microsoft.com/office/drawing/2014/main" id="{A93E70F0-63D2-0549-9CA8-5A5A51A34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9076" y="4527879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7" name="TextBox 154">
            <a:extLst>
              <a:ext uri="{FF2B5EF4-FFF2-40B4-BE49-F238E27FC236}">
                <a16:creationId xmlns:a16="http://schemas.microsoft.com/office/drawing/2014/main" id="{405D6142-EB68-3748-AED0-A24230854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6" y="39674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28" name="TextBox 154">
            <a:extLst>
              <a:ext uri="{FF2B5EF4-FFF2-40B4-BE49-F238E27FC236}">
                <a16:creationId xmlns:a16="http://schemas.microsoft.com/office/drawing/2014/main" id="{9D6DC607-6909-984B-A2E3-3A3CA424D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276" y="2851479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9" name="TextBox 154">
            <a:extLst>
              <a:ext uri="{FF2B5EF4-FFF2-40B4-BE49-F238E27FC236}">
                <a16:creationId xmlns:a16="http://schemas.microsoft.com/office/drawing/2014/main" id="{EE84FA10-9137-754D-9882-11E9BA582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76" y="55676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0" name="TextBox 154">
            <a:extLst>
              <a:ext uri="{FF2B5EF4-FFF2-40B4-BE49-F238E27FC236}">
                <a16:creationId xmlns:a16="http://schemas.microsoft.com/office/drawing/2014/main" id="{E5D89ACA-B801-2F45-8A0B-3CACD8F5A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6" y="39674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1" name="TextBox 154">
            <a:extLst>
              <a:ext uri="{FF2B5EF4-FFF2-40B4-BE49-F238E27FC236}">
                <a16:creationId xmlns:a16="http://schemas.microsoft.com/office/drawing/2014/main" id="{802AFEE0-7A89-114E-8E67-85BDECEB8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6" y="4772354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2" name="TextBox 154">
            <a:extLst>
              <a:ext uri="{FF2B5EF4-FFF2-40B4-BE49-F238E27FC236}">
                <a16:creationId xmlns:a16="http://schemas.microsoft.com/office/drawing/2014/main" id="{70893B9A-175A-8146-A90E-8EF07BC00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276" y="25958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3" name="TextBox 154">
            <a:extLst>
              <a:ext uri="{FF2B5EF4-FFF2-40B4-BE49-F238E27FC236}">
                <a16:creationId xmlns:a16="http://schemas.microsoft.com/office/drawing/2014/main" id="{2ED24405-DD85-364F-B771-B6ABD2030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6" y="20624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4" name="TextBox 115">
            <a:extLst>
              <a:ext uri="{FF2B5EF4-FFF2-40B4-BE49-F238E27FC236}">
                <a16:creationId xmlns:a16="http://schemas.microsoft.com/office/drawing/2014/main" id="{77FCE0FE-64BF-7C4B-8384-2CA850C50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5203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135" name="TextBox 154">
            <a:extLst>
              <a:ext uri="{FF2B5EF4-FFF2-40B4-BE49-F238E27FC236}">
                <a16:creationId xmlns:a16="http://schemas.microsoft.com/office/drawing/2014/main" id="{F223320A-1640-FA41-BE12-E8E40F2DE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476" y="38150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6" name="TextBox 154">
            <a:extLst>
              <a:ext uri="{FF2B5EF4-FFF2-40B4-BE49-F238E27FC236}">
                <a16:creationId xmlns:a16="http://schemas.microsoft.com/office/drawing/2014/main" id="{B287FAD0-1496-0E42-AF8D-CD69217E6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35102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7" name="TextBox 154">
            <a:extLst>
              <a:ext uri="{FF2B5EF4-FFF2-40B4-BE49-F238E27FC236}">
                <a16:creationId xmlns:a16="http://schemas.microsoft.com/office/drawing/2014/main" id="{015F6FE8-69B0-7349-9F8D-2DE10F6E9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76" y="45008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8" name="TextBox 154">
            <a:extLst>
              <a:ext uri="{FF2B5EF4-FFF2-40B4-BE49-F238E27FC236}">
                <a16:creationId xmlns:a16="http://schemas.microsoft.com/office/drawing/2014/main" id="{968B2128-6FCA-2C48-B43B-0365338A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276" y="51104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9" name="TextBox 154">
            <a:extLst>
              <a:ext uri="{FF2B5EF4-FFF2-40B4-BE49-F238E27FC236}">
                <a16:creationId xmlns:a16="http://schemas.microsoft.com/office/drawing/2014/main" id="{8EF9961F-9588-E442-A466-11BE27D06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6" y="23672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432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Tree Search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9E80B95B-B4C5-1940-9901-0109469C1A45}"/>
              </a:ext>
            </a:extLst>
          </p:cNvPr>
          <p:cNvSpPr/>
          <p:nvPr/>
        </p:nvSpPr>
        <p:spPr>
          <a:xfrm>
            <a:off x="2594766" y="440293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09" name="Picture 4">
            <a:extLst>
              <a:ext uri="{FF2B5EF4-FFF2-40B4-BE49-F238E27FC236}">
                <a16:creationId xmlns:a16="http://schemas.microsoft.com/office/drawing/2014/main" id="{DDF3C97D-1A32-4745-AB5C-43863204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6168" y="106918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6D6308A-E443-1643-AC7F-63BEC24E2AD8}"/>
              </a:ext>
            </a:extLst>
          </p:cNvPr>
          <p:cNvCxnSpPr/>
          <p:nvPr/>
        </p:nvCxnSpPr>
        <p:spPr>
          <a:xfrm flipV="1">
            <a:off x="5814217" y="396636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3C12CCE-D887-504E-834B-4D94192A127A}"/>
              </a:ext>
            </a:extLst>
          </p:cNvPr>
          <p:cNvCxnSpPr/>
          <p:nvPr/>
        </p:nvCxnSpPr>
        <p:spPr>
          <a:xfrm flipV="1">
            <a:off x="5742779" y="406320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E8C5DC0A-C00A-3949-9AEF-7FAEF18BED8A}"/>
              </a:ext>
            </a:extLst>
          </p:cNvPr>
          <p:cNvCxnSpPr/>
          <p:nvPr/>
        </p:nvCxnSpPr>
        <p:spPr>
          <a:xfrm flipV="1">
            <a:off x="5566566" y="386953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38510B7A-3873-3D49-8864-008BFF4C12A6}"/>
              </a:ext>
            </a:extLst>
          </p:cNvPr>
          <p:cNvCxnSpPr/>
          <p:nvPr/>
        </p:nvCxnSpPr>
        <p:spPr>
          <a:xfrm flipV="1">
            <a:off x="5672929" y="416004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4" name="Group 108">
            <a:extLst>
              <a:ext uri="{FF2B5EF4-FFF2-40B4-BE49-F238E27FC236}">
                <a16:creationId xmlns:a16="http://schemas.microsoft.com/office/drawing/2014/main" id="{D046B9A3-7095-CF40-AD52-A173C288AD63}"/>
              </a:ext>
            </a:extLst>
          </p:cNvPr>
          <p:cNvGrpSpPr>
            <a:grpSpLocks/>
          </p:cNvGrpSpPr>
          <p:nvPr/>
        </p:nvGrpSpPr>
        <p:grpSpPr bwMode="auto">
          <a:xfrm>
            <a:off x="2061366" y="4174331"/>
            <a:ext cx="5029200" cy="2087563"/>
            <a:chOff x="685800" y="4724400"/>
            <a:chExt cx="5029200" cy="2087106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41560F5-4434-9C44-AB94-E09F1BF448A8}"/>
                </a:ext>
              </a:extLst>
            </p:cNvPr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4B57E183-69CC-4A42-8943-E90A46EE9E8A}"/>
                </a:ext>
              </a:extLst>
            </p:cNvPr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F8B9CAFC-1449-2647-84FF-9CB0CE0A7998}"/>
                </a:ext>
              </a:extLst>
            </p:cNvPr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F3CEA33-B39E-624A-9A4D-096CC5163340}"/>
                </a:ext>
              </a:extLst>
            </p:cNvPr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B3AD921-FA14-6F42-BD78-4E89FA3978CE}"/>
                </a:ext>
              </a:extLst>
            </p:cNvPr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220" name="Group 109">
            <a:extLst>
              <a:ext uri="{FF2B5EF4-FFF2-40B4-BE49-F238E27FC236}">
                <a16:creationId xmlns:a16="http://schemas.microsoft.com/office/drawing/2014/main" id="{DC56212A-C5D9-8848-A340-3593238C415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42766" y="4220367"/>
            <a:ext cx="4419600" cy="2087563"/>
            <a:chOff x="685800" y="4724400"/>
            <a:chExt cx="4419600" cy="208710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42133FE-3655-6B4E-97B8-3E6D8C9B152A}"/>
                </a:ext>
              </a:extLst>
            </p:cNvPr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1C750457-C354-EE40-A765-BBBDA4376859}"/>
                </a:ext>
              </a:extLst>
            </p:cNvPr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5683F50-45F7-A443-BCE5-B50FA29B5718}"/>
                </a:ext>
              </a:extLst>
            </p:cNvPr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7C218B2-9F0B-A848-9725-AC802DE532CC}"/>
                </a:ext>
              </a:extLst>
            </p:cNvPr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D9DD8CD-DE62-9546-9AF5-5CD9F355BBD3}"/>
                </a:ext>
              </a:extLst>
            </p:cNvPr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226" name="Group 96">
            <a:extLst>
              <a:ext uri="{FF2B5EF4-FFF2-40B4-BE49-F238E27FC236}">
                <a16:creationId xmlns:a16="http://schemas.microsoft.com/office/drawing/2014/main" id="{DC39C957-BFBF-6C40-A7DA-D791D07CFF56}"/>
              </a:ext>
            </a:extLst>
          </p:cNvPr>
          <p:cNvGrpSpPr>
            <a:grpSpLocks/>
          </p:cNvGrpSpPr>
          <p:nvPr/>
        </p:nvGrpSpPr>
        <p:grpSpPr bwMode="auto">
          <a:xfrm>
            <a:off x="2951955" y="4680743"/>
            <a:ext cx="6272212" cy="331787"/>
            <a:chOff x="1575811" y="5230090"/>
            <a:chExt cx="6272789" cy="33251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0053D9F-8656-824A-89C1-D7CC26C1FFF9}"/>
                </a:ext>
              </a:extLst>
            </p:cNvPr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C9BAE14-3373-9443-8C3C-C4F3690E131D}"/>
                </a:ext>
              </a:extLst>
            </p:cNvPr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BBCA0C9-049F-CE42-98F8-719BCB9C5B1D}"/>
                </a:ext>
              </a:extLst>
            </p:cNvPr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410D57B-5519-5744-BC44-697C7B823F9B}"/>
                </a:ext>
              </a:extLst>
            </p:cNvPr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D074297B-232E-8E43-BF9C-B7402B1B24C6}"/>
                </a:ext>
              </a:extLst>
            </p:cNvPr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5F472A7-FB1E-CC42-B84D-89A852E71CD5}"/>
                </a:ext>
              </a:extLst>
            </p:cNvPr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5ED0D74F-ABBE-4540-91DA-133D8E974471}"/>
                </a:ext>
              </a:extLst>
            </p:cNvPr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543A17B-F4EC-B84A-9102-763BD98BEDD3}"/>
                </a:ext>
              </a:extLst>
            </p:cNvPr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1B85DAB-8456-A442-BAA8-3861548C04CF}"/>
                </a:ext>
              </a:extLst>
            </p:cNvPr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0644F8B-DDC3-C646-AD82-E8B9667153D9}"/>
                </a:ext>
              </a:extLst>
            </p:cNvPr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1F901169-B6F6-9E4C-A21F-A37A3A57CB89}"/>
                </a:ext>
              </a:extLst>
            </p:cNvPr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2942FA3-BBB4-8B48-97B4-8786A3D513F9}"/>
                </a:ext>
              </a:extLst>
            </p:cNvPr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62E4F04E-2131-4441-B8BC-DE0FA6B7C722}"/>
              </a:ext>
            </a:extLst>
          </p:cNvPr>
          <p:cNvSpPr/>
          <p:nvPr/>
        </p:nvSpPr>
        <p:spPr>
          <a:xfrm>
            <a:off x="5261766" y="371713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240" name="Group 128">
            <a:extLst>
              <a:ext uri="{FF2B5EF4-FFF2-40B4-BE49-F238E27FC236}">
                <a16:creationId xmlns:a16="http://schemas.microsoft.com/office/drawing/2014/main" id="{D77EA1A8-B9E8-6E42-B34D-8F719C30729B}"/>
              </a:ext>
            </a:extLst>
          </p:cNvPr>
          <p:cNvGrpSpPr>
            <a:grpSpLocks/>
          </p:cNvGrpSpPr>
          <p:nvPr/>
        </p:nvGrpSpPr>
        <p:grpSpPr bwMode="auto">
          <a:xfrm>
            <a:off x="2442366" y="3412330"/>
            <a:ext cx="7162800" cy="762000"/>
            <a:chOff x="1066800" y="3962400"/>
            <a:chExt cx="7162800" cy="762000"/>
          </a:xfrm>
        </p:grpSpPr>
        <p:sp>
          <p:nvSpPr>
            <p:cNvPr id="241" name="Rounded Rectangular Callout 240">
              <a:extLst>
                <a:ext uri="{FF2B5EF4-FFF2-40B4-BE49-F238E27FC236}">
                  <a16:creationId xmlns:a16="http://schemas.microsoft.com/office/drawing/2014/main" id="{822335C5-2AC7-1F43-A7BA-6F4DAE576807}"/>
                </a:ext>
              </a:extLst>
            </p:cNvPr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242" name="Rounded Rectangular Callout 241">
              <a:extLst>
                <a:ext uri="{FF2B5EF4-FFF2-40B4-BE49-F238E27FC236}">
                  <a16:creationId xmlns:a16="http://schemas.microsoft.com/office/drawing/2014/main" id="{8F471B3D-3824-B843-AAC8-76B0FF627C4A}"/>
                </a:ext>
              </a:extLst>
            </p:cNvPr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243" name="Group 127">
            <a:extLst>
              <a:ext uri="{FF2B5EF4-FFF2-40B4-BE49-F238E27FC236}">
                <a16:creationId xmlns:a16="http://schemas.microsoft.com/office/drawing/2014/main" id="{F9A22B6A-A122-534E-A895-C358A1891E00}"/>
              </a:ext>
            </a:extLst>
          </p:cNvPr>
          <p:cNvGrpSpPr>
            <a:grpSpLocks/>
          </p:cNvGrpSpPr>
          <p:nvPr/>
        </p:nvGrpSpPr>
        <p:grpSpPr bwMode="auto">
          <a:xfrm>
            <a:off x="3813966" y="4174331"/>
            <a:ext cx="4572000" cy="393700"/>
            <a:chOff x="2438400" y="4724400"/>
            <a:chExt cx="4572000" cy="394447"/>
          </a:xfrm>
        </p:grpSpPr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4153E2AE-A94F-A64B-854E-3EB6BA9F2818}"/>
                </a:ext>
              </a:extLst>
            </p:cNvPr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ABC70D63-5C77-C74C-9B84-82C6A17394FA}"/>
                </a:ext>
              </a:extLst>
            </p:cNvPr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BA2EBC93-A59C-724F-A00F-680546849196}"/>
                </a:ext>
              </a:extLst>
            </p:cNvPr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7" name="Group 136">
            <a:extLst>
              <a:ext uri="{FF2B5EF4-FFF2-40B4-BE49-F238E27FC236}">
                <a16:creationId xmlns:a16="http://schemas.microsoft.com/office/drawing/2014/main" id="{416FDF38-E449-B748-A3D5-5B518BD02B4A}"/>
              </a:ext>
            </a:extLst>
          </p:cNvPr>
          <p:cNvGrpSpPr>
            <a:grpSpLocks/>
          </p:cNvGrpSpPr>
          <p:nvPr/>
        </p:nvGrpSpPr>
        <p:grpSpPr bwMode="auto">
          <a:xfrm>
            <a:off x="2213766" y="5088730"/>
            <a:ext cx="2362200" cy="762000"/>
            <a:chOff x="838200" y="5638800"/>
            <a:chExt cx="2362200" cy="762000"/>
          </a:xfrm>
        </p:grpSpPr>
        <p:grpSp>
          <p:nvGrpSpPr>
            <p:cNvPr id="248" name="Group 97">
              <a:extLst>
                <a:ext uri="{FF2B5EF4-FFF2-40B4-BE49-F238E27FC236}">
                  <a16:creationId xmlns:a16="http://schemas.microsoft.com/office/drawing/2014/main" id="{7ED98477-DAED-D64E-B9D4-BC10FC01F6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251" name="Group 81">
                <a:extLst>
                  <a:ext uri="{FF2B5EF4-FFF2-40B4-BE49-F238E27FC236}">
                    <a16:creationId xmlns:a16="http://schemas.microsoft.com/office/drawing/2014/main" id="{03A65CDB-A461-CB4E-82B2-B2EFDD40E1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6CB0A783-323C-7345-B488-EB2E274EB85B}"/>
                    </a:ext>
                  </a:extLst>
                </p:cNvPr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A43C52D-43D8-5C40-AB82-A6DBAB3E281B}"/>
                    </a:ext>
                  </a:extLst>
                </p:cNvPr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D9EC56EF-B38D-9E4A-81D7-47A4C1507DB6}"/>
                    </a:ext>
                  </a:extLst>
                </p:cNvPr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B698C6C3-7EA8-6840-AE87-11A235770B70}"/>
                  </a:ext>
                </a:extLst>
              </p:cNvPr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3" name="Group 87">
                <a:extLst>
                  <a:ext uri="{FF2B5EF4-FFF2-40B4-BE49-F238E27FC236}">
                    <a16:creationId xmlns:a16="http://schemas.microsoft.com/office/drawing/2014/main" id="{FC0D2F9F-2CF7-C640-BEF9-8FBD2EDC2E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254" name="Group 82">
                  <a:extLst>
                    <a:ext uri="{FF2B5EF4-FFF2-40B4-BE49-F238E27FC236}">
                      <a16:creationId xmlns:a16="http://schemas.microsoft.com/office/drawing/2014/main" id="{8E0E80A5-F0CF-5842-BA71-3D70D35423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1B7AE179-3D31-AD4A-BB81-4A8A708F69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26F6EA3C-8392-694C-AF68-0BA7E2CC3B60}"/>
                      </a:ext>
                    </a:extLst>
                  </p:cNvPr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1CF6E8B7-7C90-F745-B6C2-7B7BAD5B21BF}"/>
                      </a:ext>
                    </a:extLst>
                  </p:cNvPr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235EA6AC-E343-BA49-9CEB-E33AB4993EF2}"/>
                    </a:ext>
                  </a:extLst>
                </p:cNvPr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F53FBB4C-38A0-824E-9B06-1F17B20D2A47}"/>
                </a:ext>
              </a:extLst>
            </p:cNvPr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75C29D09-CECE-E24F-B3B0-35B1F5788C81}"/>
                </a:ext>
              </a:extLst>
            </p:cNvPr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2" name="Group 135">
            <a:extLst>
              <a:ext uri="{FF2B5EF4-FFF2-40B4-BE49-F238E27FC236}">
                <a16:creationId xmlns:a16="http://schemas.microsoft.com/office/drawing/2014/main" id="{FA4AEA39-2862-424A-BB1B-4E77CC6124C7}"/>
              </a:ext>
            </a:extLst>
          </p:cNvPr>
          <p:cNvGrpSpPr>
            <a:grpSpLocks/>
          </p:cNvGrpSpPr>
          <p:nvPr/>
        </p:nvGrpSpPr>
        <p:grpSpPr bwMode="auto">
          <a:xfrm>
            <a:off x="7471566" y="5088730"/>
            <a:ext cx="2438400" cy="762000"/>
            <a:chOff x="6096000" y="5638800"/>
            <a:chExt cx="2438400" cy="762000"/>
          </a:xfrm>
        </p:grpSpPr>
        <p:grpSp>
          <p:nvGrpSpPr>
            <p:cNvPr id="263" name="Group 98">
              <a:extLst>
                <a:ext uri="{FF2B5EF4-FFF2-40B4-BE49-F238E27FC236}">
                  <a16:creationId xmlns:a16="http://schemas.microsoft.com/office/drawing/2014/main" id="{F421B3D9-5DCC-7740-9CAE-202C30502C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F81B006D-C311-0A48-BD4E-2DA051074A49}"/>
                  </a:ext>
                </a:extLst>
              </p:cNvPr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B65512E-A988-B745-BA11-2D3A8180057C}"/>
                  </a:ext>
                </a:extLst>
              </p:cNvPr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4806A86E-0478-5949-936A-73E087D4BB03}"/>
                  </a:ext>
                </a:extLst>
              </p:cNvPr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2B1E845B-A2C2-3E46-A284-E0CCCDF6499D}"/>
                  </a:ext>
                </a:extLst>
              </p:cNvPr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1B9FCDD8-4A4C-4D41-A3C2-C4FA1A1B8CA4}"/>
                  </a:ext>
                </a:extLst>
              </p:cNvPr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5C18DCC4-A5D3-B444-B520-B1887D232FA2}"/>
                  </a:ext>
                </a:extLst>
              </p:cNvPr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2" name="Group 94">
                <a:extLst>
                  <a:ext uri="{FF2B5EF4-FFF2-40B4-BE49-F238E27FC236}">
                    <a16:creationId xmlns:a16="http://schemas.microsoft.com/office/drawing/2014/main" id="{917DBAFB-0C44-B34A-8CA9-B97E0467A5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C50C04C1-F99F-4641-A62C-DD302C8C7D84}"/>
                    </a:ext>
                  </a:extLst>
                </p:cNvPr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EA01FA60-34DF-1D4B-8461-4F8EEFDA79F4}"/>
                    </a:ext>
                  </a:extLst>
                </p:cNvPr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A141F0DE-0444-FA43-81B5-09A9BD25B74C}"/>
                </a:ext>
              </a:extLst>
            </p:cNvPr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6ED5E1AF-2574-E845-8EBB-A8D192FA07DB}"/>
                </a:ext>
              </a:extLst>
            </p:cNvPr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5" name="Rounded Rectangular Callout 274">
            <a:extLst>
              <a:ext uri="{FF2B5EF4-FFF2-40B4-BE49-F238E27FC236}">
                <a16:creationId xmlns:a16="http://schemas.microsoft.com/office/drawing/2014/main" id="{27F839A5-DC2D-454A-AE83-86E41653416F}"/>
              </a:ext>
            </a:extLst>
          </p:cNvPr>
          <p:cNvSpPr/>
          <p:nvPr/>
        </p:nvSpPr>
        <p:spPr bwMode="auto">
          <a:xfrm>
            <a:off x="7852566" y="348853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  <p:extLst>
      <p:ext uri="{BB962C8B-B14F-4D97-AF65-F5344CB8AC3E}">
        <p14:creationId xmlns:p14="http://schemas.microsoft.com/office/powerpoint/2010/main" val="11751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39" grpId="0" animBg="1"/>
      <p:bldP spid="239" grpId="1" animBg="1"/>
      <p:bldP spid="2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– Only Differences are in the Queue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5">
            <a:extLst>
              <a:ext uri="{FF2B5EF4-FFF2-40B4-BE49-F238E27FC236}">
                <a16:creationId xmlns:a16="http://schemas.microsoft.com/office/drawing/2014/main" id="{AA575EF7-08C5-AE40-926D-C06197BD08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41" name="Picture 2">
            <a:extLst>
              <a:ext uri="{FF2B5EF4-FFF2-40B4-BE49-F238E27FC236}">
                <a16:creationId xmlns:a16="http://schemas.microsoft.com/office/drawing/2014/main" id="{9C8786A3-14E6-7148-A118-2CA9B8217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67694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8337</TotalTime>
  <Words>2483</Words>
  <Application>Microsoft Macintosh PowerPoint</Application>
  <PresentationFormat>Widescreen</PresentationFormat>
  <Paragraphs>668</Paragraphs>
  <Slides>48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Wingdings</vt:lpstr>
      <vt:lpstr>Office Theme</vt:lpstr>
      <vt:lpstr>Artificial  Intelligence Informed Search</vt:lpstr>
      <vt:lpstr>Announcements</vt:lpstr>
      <vt:lpstr>Learning Objectives for Today</vt:lpstr>
      <vt:lpstr>PowerPoint Presentation</vt:lpstr>
      <vt:lpstr>Search Recap</vt:lpstr>
      <vt:lpstr>Example: Pancake Problem</vt:lpstr>
      <vt:lpstr>Example: Pancake Problem</vt:lpstr>
      <vt:lpstr>General Tree Search</vt:lpstr>
      <vt:lpstr>Search – Only Differences are in the Queue</vt:lpstr>
      <vt:lpstr>Uniform Cost Search</vt:lpstr>
      <vt:lpstr>Informed Search</vt:lpstr>
      <vt:lpstr>Search Heuristic</vt:lpstr>
      <vt:lpstr>Example: Heuristic Function</vt:lpstr>
      <vt:lpstr>Example: Heuristic Function</vt:lpstr>
      <vt:lpstr>Greedy Search</vt:lpstr>
      <vt:lpstr>Greedy Search</vt:lpstr>
      <vt:lpstr>Greedy Search</vt:lpstr>
      <vt:lpstr>A* Search</vt:lpstr>
      <vt:lpstr>Combining UCS and Greedy</vt:lpstr>
      <vt:lpstr>When should A* terminate?</vt:lpstr>
      <vt:lpstr>Is A* Optimal?</vt:lpstr>
      <vt:lpstr>Idea: Admissibility</vt:lpstr>
      <vt:lpstr>Admissible Heuristics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Uniform-Cost versus A* Contours</vt:lpstr>
      <vt:lpstr>Pacman Comparison</vt:lpstr>
      <vt:lpstr>A* Applications</vt:lpstr>
      <vt:lpstr>A*: Creating Admissible Heuristics</vt:lpstr>
      <vt:lpstr>Example: 8 Puzzle</vt:lpstr>
      <vt:lpstr>8 Puzzle: Heuristic I</vt:lpstr>
      <vt:lpstr>8 Puzzle: Heuristic II</vt:lpstr>
      <vt:lpstr>8 Puzzle: Heuristic III</vt:lpstr>
      <vt:lpstr>Trivial Heuristics and Dominance</vt:lpstr>
      <vt:lpstr>Graph Search</vt:lpstr>
      <vt:lpstr>Tree Search: Extra Work!</vt:lpstr>
      <vt:lpstr>Graph Search</vt:lpstr>
      <vt:lpstr>Graph Search Motivation</vt:lpstr>
      <vt:lpstr>A* Graph Search Gone Wrong!</vt:lpstr>
      <vt:lpstr>Consistency of Heuristics</vt:lpstr>
      <vt:lpstr>Optimality of A* Graph Search</vt:lpstr>
      <vt:lpstr>Optimality</vt:lpstr>
      <vt:lpstr>A* Summary</vt:lpstr>
      <vt:lpstr>Tree Search Pseudo-Code</vt:lpstr>
      <vt:lpstr>Graph Search Pseudo-Code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22</cp:revision>
  <dcterms:created xsi:type="dcterms:W3CDTF">2019-01-08T03:10:37Z</dcterms:created>
  <dcterms:modified xsi:type="dcterms:W3CDTF">2021-01-26T18:34:02Z</dcterms:modified>
</cp:coreProperties>
</file>